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88" r:id="rId1"/>
  </p:sldMasterIdLst>
  <p:notesMasterIdLst>
    <p:notesMasterId r:id="rId19"/>
  </p:notesMasterIdLst>
  <p:handoutMasterIdLst>
    <p:handoutMasterId r:id="rId20"/>
  </p:handoutMasterIdLst>
  <p:sldIdLst>
    <p:sldId id="256" r:id="rId2"/>
    <p:sldId id="288" r:id="rId3"/>
    <p:sldId id="290" r:id="rId4"/>
    <p:sldId id="317" r:id="rId5"/>
    <p:sldId id="304" r:id="rId6"/>
    <p:sldId id="305" r:id="rId7"/>
    <p:sldId id="318" r:id="rId8"/>
    <p:sldId id="306" r:id="rId9"/>
    <p:sldId id="307" r:id="rId10"/>
    <p:sldId id="319" r:id="rId11"/>
    <p:sldId id="308" r:id="rId12"/>
    <p:sldId id="309" r:id="rId13"/>
    <p:sldId id="320" r:id="rId14"/>
    <p:sldId id="310" r:id="rId15"/>
    <p:sldId id="311" r:id="rId16"/>
    <p:sldId id="321" r:id="rId17"/>
    <p:sldId id="312" r:id="rId18"/>
  </p:sldIdLst>
  <p:sldSz cx="9144000" cy="6858000" type="screen4x3"/>
  <p:notesSz cx="6858000" cy="9144000"/>
  <p:defaultTextStyle>
    <a:defPPr>
      <a:defRPr lang="nl-NL"/>
    </a:defPPr>
    <a:lvl1pPr algn="l" rtl="0" fontAlgn="base">
      <a:spcBef>
        <a:spcPct val="0"/>
      </a:spcBef>
      <a:spcAft>
        <a:spcPct val="0"/>
      </a:spcAft>
      <a:defRPr kern="1200">
        <a:solidFill>
          <a:schemeClr val="tx1"/>
        </a:solidFill>
        <a:latin typeface="Arial" pitchFamily="-112" charset="0"/>
        <a:ea typeface="Arial" pitchFamily="-112" charset="0"/>
        <a:cs typeface="Arial" pitchFamily="-112" charset="0"/>
      </a:defRPr>
    </a:lvl1pPr>
    <a:lvl2pPr marL="457200" algn="l" rtl="0" fontAlgn="base">
      <a:spcBef>
        <a:spcPct val="0"/>
      </a:spcBef>
      <a:spcAft>
        <a:spcPct val="0"/>
      </a:spcAft>
      <a:defRPr kern="1200">
        <a:solidFill>
          <a:schemeClr val="tx1"/>
        </a:solidFill>
        <a:latin typeface="Arial" pitchFamily="-112" charset="0"/>
        <a:ea typeface="Arial" pitchFamily="-112" charset="0"/>
        <a:cs typeface="Arial" pitchFamily="-112" charset="0"/>
      </a:defRPr>
    </a:lvl2pPr>
    <a:lvl3pPr marL="914400" algn="l" rtl="0" fontAlgn="base">
      <a:spcBef>
        <a:spcPct val="0"/>
      </a:spcBef>
      <a:spcAft>
        <a:spcPct val="0"/>
      </a:spcAft>
      <a:defRPr kern="1200">
        <a:solidFill>
          <a:schemeClr val="tx1"/>
        </a:solidFill>
        <a:latin typeface="Arial" pitchFamily="-112" charset="0"/>
        <a:ea typeface="Arial" pitchFamily="-112" charset="0"/>
        <a:cs typeface="Arial" pitchFamily="-112" charset="0"/>
      </a:defRPr>
    </a:lvl3pPr>
    <a:lvl4pPr marL="1371600" algn="l" rtl="0" fontAlgn="base">
      <a:spcBef>
        <a:spcPct val="0"/>
      </a:spcBef>
      <a:spcAft>
        <a:spcPct val="0"/>
      </a:spcAft>
      <a:defRPr kern="1200">
        <a:solidFill>
          <a:schemeClr val="tx1"/>
        </a:solidFill>
        <a:latin typeface="Arial" pitchFamily="-112" charset="0"/>
        <a:ea typeface="Arial" pitchFamily="-112" charset="0"/>
        <a:cs typeface="Arial" pitchFamily="-112" charset="0"/>
      </a:defRPr>
    </a:lvl4pPr>
    <a:lvl5pPr marL="1828800" algn="l" rtl="0" fontAlgn="base">
      <a:spcBef>
        <a:spcPct val="0"/>
      </a:spcBef>
      <a:spcAft>
        <a:spcPct val="0"/>
      </a:spcAft>
      <a:defRPr kern="1200">
        <a:solidFill>
          <a:schemeClr val="tx1"/>
        </a:solidFill>
        <a:latin typeface="Arial" pitchFamily="-112" charset="0"/>
        <a:ea typeface="Arial" pitchFamily="-112" charset="0"/>
        <a:cs typeface="Arial" pitchFamily="-112" charset="0"/>
      </a:defRPr>
    </a:lvl5pPr>
    <a:lvl6pPr marL="2286000" algn="l" defTabSz="457200" rtl="0" eaLnBrk="1" latinLnBrk="0" hangingPunct="1">
      <a:defRPr kern="1200">
        <a:solidFill>
          <a:schemeClr val="tx1"/>
        </a:solidFill>
        <a:latin typeface="Arial" pitchFamily="-112" charset="0"/>
        <a:ea typeface="Arial" pitchFamily="-112" charset="0"/>
        <a:cs typeface="Arial" pitchFamily="-112" charset="0"/>
      </a:defRPr>
    </a:lvl6pPr>
    <a:lvl7pPr marL="2743200" algn="l" defTabSz="457200" rtl="0" eaLnBrk="1" latinLnBrk="0" hangingPunct="1">
      <a:defRPr kern="1200">
        <a:solidFill>
          <a:schemeClr val="tx1"/>
        </a:solidFill>
        <a:latin typeface="Arial" pitchFamily="-112" charset="0"/>
        <a:ea typeface="Arial" pitchFamily="-112" charset="0"/>
        <a:cs typeface="Arial" pitchFamily="-112" charset="0"/>
      </a:defRPr>
    </a:lvl7pPr>
    <a:lvl8pPr marL="3200400" algn="l" defTabSz="457200" rtl="0" eaLnBrk="1" latinLnBrk="0" hangingPunct="1">
      <a:defRPr kern="1200">
        <a:solidFill>
          <a:schemeClr val="tx1"/>
        </a:solidFill>
        <a:latin typeface="Arial" pitchFamily="-112" charset="0"/>
        <a:ea typeface="Arial" pitchFamily="-112" charset="0"/>
        <a:cs typeface="Arial" pitchFamily="-112" charset="0"/>
      </a:defRPr>
    </a:lvl8pPr>
    <a:lvl9pPr marL="3657600" algn="l" defTabSz="457200" rtl="0" eaLnBrk="1" latinLnBrk="0" hangingPunct="1">
      <a:defRPr kern="1200">
        <a:solidFill>
          <a:schemeClr val="tx1"/>
        </a:solidFill>
        <a:latin typeface="Arial" pitchFamily="-112" charset="0"/>
        <a:ea typeface="Arial" pitchFamily="-112" charset="0"/>
        <a:cs typeface="Arial" pitchFamily="-112"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clrMru>
    <a:srgbClr val="5F157A"/>
    <a:srgbClr val="00A0C6"/>
    <a:srgbClr val="409D27"/>
    <a:srgbClr val="FA9900"/>
    <a:srgbClr val="FFE6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178" autoAdjust="0"/>
    <p:restoredTop sz="64345" autoAdjust="0"/>
  </p:normalViewPr>
  <p:slideViewPr>
    <p:cSldViewPr>
      <p:cViewPr varScale="1">
        <p:scale>
          <a:sx n="43" d="100"/>
          <a:sy n="43" d="100"/>
        </p:scale>
        <p:origin x="1308" y="42"/>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microsoft.com/office/2015/10/relationships/revisionInfo" Target="revisionInfo.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nl-BE"/>
          </a:p>
        </p:txBody>
      </p:sp>
      <p:sp>
        <p:nvSpPr>
          <p:cNvPr id="3" name="Tijdelijke aanduiding voor datum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42F2DCF0-6C95-3741-BA7F-5C22F9DC40D2}" type="datetimeFigureOut">
              <a:rPr lang="nl-NL" smtClean="0"/>
              <a:pPr/>
              <a:t>14-2-2018</a:t>
            </a:fld>
            <a:endParaRPr lang="nl-BE"/>
          </a:p>
        </p:txBody>
      </p:sp>
      <p:sp>
        <p:nvSpPr>
          <p:cNvPr id="4" name="Tijdelijke aanduiding voor voettekst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nl-BE"/>
          </a:p>
        </p:txBody>
      </p:sp>
      <p:sp>
        <p:nvSpPr>
          <p:cNvPr id="5" name="Tijdelijke aanduiding voor dianumm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B4AB64B1-6FC7-5B4C-8C5D-50C5E3B1F769}" type="slidenum">
              <a:rPr lang="nl-BE" smtClean="0"/>
              <a:pPr/>
              <a:t>‹nr.›</a:t>
            </a:fld>
            <a:endParaRPr lang="nl-BE"/>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146"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vl1pPr>
          </a:lstStyle>
          <a:p>
            <a:endParaRPr lang="en-US"/>
          </a:p>
        </p:txBody>
      </p:sp>
      <p:sp>
        <p:nvSpPr>
          <p:cNvPr id="6147" name="Rectangle 3"/>
          <p:cNvSpPr>
            <a:spLocks noGrp="1" noChangeArrowheads="1"/>
          </p:cNvSpPr>
          <p:nvPr>
            <p:ph type="dt"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vl1pPr>
          </a:lstStyle>
          <a:p>
            <a:endParaRPr lang="en-US"/>
          </a:p>
        </p:txBody>
      </p:sp>
      <p:sp>
        <p:nvSpPr>
          <p:cNvPr id="5124"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p:spPr>
      </p:sp>
      <p:sp>
        <p:nvSpPr>
          <p:cNvPr id="6149" name="Rectangle 5"/>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nl-NL"/>
              <a:t>Klik om de opmaakprofielen van de modeltekst te bewerken</a:t>
            </a:r>
          </a:p>
          <a:p>
            <a:pPr lvl="1"/>
            <a:r>
              <a:rPr lang="nl-NL"/>
              <a:t>Tweede niveau</a:t>
            </a:r>
          </a:p>
          <a:p>
            <a:pPr lvl="2"/>
            <a:r>
              <a:rPr lang="nl-NL"/>
              <a:t>Derde niveau</a:t>
            </a:r>
          </a:p>
          <a:p>
            <a:pPr lvl="3"/>
            <a:r>
              <a:rPr lang="nl-NL"/>
              <a:t>Vierde niveau</a:t>
            </a:r>
          </a:p>
          <a:p>
            <a:pPr lvl="4"/>
            <a:r>
              <a:rPr lang="nl-NL"/>
              <a:t>Vijfde niveau</a:t>
            </a:r>
          </a:p>
        </p:txBody>
      </p:sp>
      <p:sp>
        <p:nvSpPr>
          <p:cNvPr id="6150" name="Rectangle 6"/>
          <p:cNvSpPr>
            <a:spLocks noGrp="1" noChangeArrowheads="1"/>
          </p:cNvSpPr>
          <p:nvPr>
            <p:ph type="ftr" sz="quarter" idx="4"/>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vl1pPr>
          </a:lstStyle>
          <a:p>
            <a:endParaRPr lang="en-US"/>
          </a:p>
        </p:txBody>
      </p:sp>
      <p:sp>
        <p:nvSpPr>
          <p:cNvPr id="6151" name="Rectangle 7"/>
          <p:cNvSpPr>
            <a:spLocks noGrp="1" noChangeArrowheads="1"/>
          </p:cNvSpPr>
          <p:nvPr>
            <p:ph type="sldNum" sz="quarter" idx="5"/>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fld id="{633AFCEA-6187-AE40-9A06-29D547EEE410}" type="slidenum">
              <a:rPr lang="nl-NL"/>
              <a:pPr/>
              <a:t>‹nr.›</a:t>
            </a:fld>
            <a:endParaRPr lang="nl-NL"/>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Arial" pitchFamily="-112" charset="0"/>
        <a:cs typeface="Arial" charset="0"/>
      </a:defRPr>
    </a:lvl1pPr>
    <a:lvl2pPr marL="457200" algn="l" rtl="0" eaLnBrk="0" fontAlgn="base" hangingPunct="0">
      <a:spcBef>
        <a:spcPct val="30000"/>
      </a:spcBef>
      <a:spcAft>
        <a:spcPct val="0"/>
      </a:spcAft>
      <a:defRPr sz="1200" kern="1200">
        <a:solidFill>
          <a:schemeClr val="tx1"/>
        </a:solidFill>
        <a:latin typeface="Arial" charset="0"/>
        <a:ea typeface="Arial" pitchFamily="-112" charset="0"/>
        <a:cs typeface="Arial" charset="0"/>
      </a:defRPr>
    </a:lvl2pPr>
    <a:lvl3pPr marL="914400" algn="l" rtl="0" eaLnBrk="0" fontAlgn="base" hangingPunct="0">
      <a:spcBef>
        <a:spcPct val="30000"/>
      </a:spcBef>
      <a:spcAft>
        <a:spcPct val="0"/>
      </a:spcAft>
      <a:defRPr sz="1200" kern="1200">
        <a:solidFill>
          <a:schemeClr val="tx1"/>
        </a:solidFill>
        <a:latin typeface="Arial" charset="0"/>
        <a:ea typeface="Arial" pitchFamily="-112" charset="0"/>
        <a:cs typeface="Arial" charset="0"/>
      </a:defRPr>
    </a:lvl3pPr>
    <a:lvl4pPr marL="1371600" algn="l" rtl="0" eaLnBrk="0" fontAlgn="base" hangingPunct="0">
      <a:spcBef>
        <a:spcPct val="30000"/>
      </a:spcBef>
      <a:spcAft>
        <a:spcPct val="0"/>
      </a:spcAft>
      <a:defRPr sz="1200" kern="1200">
        <a:solidFill>
          <a:schemeClr val="tx1"/>
        </a:solidFill>
        <a:latin typeface="Arial" charset="0"/>
        <a:ea typeface="Arial" pitchFamily="-112" charset="0"/>
        <a:cs typeface="Arial" charset="0"/>
      </a:defRPr>
    </a:lvl4pPr>
    <a:lvl5pPr marL="1828800" algn="l" rtl="0" eaLnBrk="0" fontAlgn="base" hangingPunct="0">
      <a:spcBef>
        <a:spcPct val="30000"/>
      </a:spcBef>
      <a:spcAft>
        <a:spcPct val="0"/>
      </a:spcAft>
      <a:defRPr sz="1200" kern="1200">
        <a:solidFill>
          <a:schemeClr val="tx1"/>
        </a:solidFill>
        <a:latin typeface="Arial" charset="0"/>
        <a:ea typeface="Arial" pitchFamily="-112" charset="0"/>
        <a:cs typeface="Arial"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normAutofit/>
          </a:bodyPr>
          <a:lstStyle/>
          <a:p>
            <a:endParaRPr lang="nl-BE" dirty="0"/>
          </a:p>
        </p:txBody>
      </p:sp>
      <p:sp>
        <p:nvSpPr>
          <p:cNvPr id="4" name="Tijdelijke aanduiding voor dianummer 3"/>
          <p:cNvSpPr>
            <a:spLocks noGrp="1"/>
          </p:cNvSpPr>
          <p:nvPr>
            <p:ph type="sldNum" sz="quarter" idx="10"/>
          </p:nvPr>
        </p:nvSpPr>
        <p:spPr/>
        <p:txBody>
          <a:bodyPr/>
          <a:lstStyle/>
          <a:p>
            <a:fld id="{633AFCEA-6187-AE40-9A06-29D547EEE410}" type="slidenum">
              <a:rPr lang="nl-NL" smtClean="0"/>
              <a:pPr/>
              <a:t>1</a:t>
            </a:fld>
            <a:endParaRPr lang="nl-NL"/>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normAutofit/>
          </a:bodyPr>
          <a:lstStyle/>
          <a:p>
            <a:endParaRPr lang="nl-BE" baseline="0" dirty="0"/>
          </a:p>
        </p:txBody>
      </p:sp>
      <p:sp>
        <p:nvSpPr>
          <p:cNvPr id="4" name="Tijdelijke aanduiding voor dianummer 3"/>
          <p:cNvSpPr>
            <a:spLocks noGrp="1"/>
          </p:cNvSpPr>
          <p:nvPr>
            <p:ph type="sldNum" sz="quarter" idx="10"/>
          </p:nvPr>
        </p:nvSpPr>
        <p:spPr/>
        <p:txBody>
          <a:bodyPr/>
          <a:lstStyle/>
          <a:p>
            <a:fld id="{633AFCEA-6187-AE40-9A06-29D547EEE410}" type="slidenum">
              <a:rPr lang="nl-NL" smtClean="0"/>
              <a:pPr/>
              <a:t>2</a:t>
            </a:fld>
            <a:endParaRPr lang="nl-NL"/>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normAutofit/>
          </a:bodyPr>
          <a:lstStyle/>
          <a:p>
            <a:endParaRPr lang="nl-BE" dirty="0"/>
          </a:p>
        </p:txBody>
      </p:sp>
      <p:sp>
        <p:nvSpPr>
          <p:cNvPr id="4" name="Tijdelijke aanduiding voor dianummer 3"/>
          <p:cNvSpPr>
            <a:spLocks noGrp="1"/>
          </p:cNvSpPr>
          <p:nvPr>
            <p:ph type="sldNum" sz="quarter" idx="10"/>
          </p:nvPr>
        </p:nvSpPr>
        <p:spPr/>
        <p:txBody>
          <a:bodyPr/>
          <a:lstStyle/>
          <a:p>
            <a:fld id="{633AFCEA-6187-AE40-9A06-29D547EEE410}" type="slidenum">
              <a:rPr lang="nl-NL" smtClean="0"/>
              <a:pPr/>
              <a:t>3</a:t>
            </a:fld>
            <a:endParaRPr lang="nl-NL"/>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normAutofit/>
          </a:bodyPr>
          <a:lstStyle/>
          <a:p>
            <a:endParaRPr lang="nl-BE" dirty="0"/>
          </a:p>
        </p:txBody>
      </p:sp>
      <p:sp>
        <p:nvSpPr>
          <p:cNvPr id="4" name="Tijdelijke aanduiding voor dianummer 3"/>
          <p:cNvSpPr>
            <a:spLocks noGrp="1"/>
          </p:cNvSpPr>
          <p:nvPr>
            <p:ph type="sldNum" sz="quarter" idx="10"/>
          </p:nvPr>
        </p:nvSpPr>
        <p:spPr/>
        <p:txBody>
          <a:bodyPr/>
          <a:lstStyle/>
          <a:p>
            <a:fld id="{633AFCEA-6187-AE40-9A06-29D547EEE410}" type="slidenum">
              <a:rPr lang="nl-NL" smtClean="0"/>
              <a:pPr/>
              <a:t>4</a:t>
            </a:fld>
            <a:endParaRPr lang="nl-NL"/>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normAutofit/>
          </a:bodyPr>
          <a:lstStyle/>
          <a:p>
            <a:endParaRPr lang="nl-BE" dirty="0"/>
          </a:p>
        </p:txBody>
      </p:sp>
      <p:sp>
        <p:nvSpPr>
          <p:cNvPr id="4" name="Tijdelijke aanduiding voor dianummer 3"/>
          <p:cNvSpPr>
            <a:spLocks noGrp="1"/>
          </p:cNvSpPr>
          <p:nvPr>
            <p:ph type="sldNum" sz="quarter" idx="10"/>
          </p:nvPr>
        </p:nvSpPr>
        <p:spPr/>
        <p:txBody>
          <a:bodyPr/>
          <a:lstStyle/>
          <a:p>
            <a:fld id="{633AFCEA-6187-AE40-9A06-29D547EEE410}" type="slidenum">
              <a:rPr lang="nl-NL" smtClean="0"/>
              <a:pPr/>
              <a:t>5</a:t>
            </a:fld>
            <a:endParaRPr lang="nl-NL"/>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normAutofit/>
          </a:bodyPr>
          <a:lstStyle/>
          <a:p>
            <a:endParaRPr lang="nl-BE" dirty="0"/>
          </a:p>
        </p:txBody>
      </p:sp>
      <p:sp>
        <p:nvSpPr>
          <p:cNvPr id="4" name="Tijdelijke aanduiding voor dianummer 3"/>
          <p:cNvSpPr>
            <a:spLocks noGrp="1"/>
          </p:cNvSpPr>
          <p:nvPr>
            <p:ph type="sldNum" sz="quarter" idx="10"/>
          </p:nvPr>
        </p:nvSpPr>
        <p:spPr/>
        <p:txBody>
          <a:bodyPr/>
          <a:lstStyle/>
          <a:p>
            <a:fld id="{633AFCEA-6187-AE40-9A06-29D547EEE410}" type="slidenum">
              <a:rPr lang="nl-NL" smtClean="0"/>
              <a:pPr/>
              <a:t>6</a:t>
            </a:fld>
            <a:endParaRPr lang="nl-NL"/>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normAutofit/>
          </a:bodyPr>
          <a:lstStyle/>
          <a:p>
            <a:endParaRPr lang="nl-BE" dirty="0"/>
          </a:p>
        </p:txBody>
      </p:sp>
      <p:sp>
        <p:nvSpPr>
          <p:cNvPr id="4" name="Tijdelijke aanduiding voor dianummer 3"/>
          <p:cNvSpPr>
            <a:spLocks noGrp="1"/>
          </p:cNvSpPr>
          <p:nvPr>
            <p:ph type="sldNum" sz="quarter" idx="10"/>
          </p:nvPr>
        </p:nvSpPr>
        <p:spPr/>
        <p:txBody>
          <a:bodyPr/>
          <a:lstStyle/>
          <a:p>
            <a:fld id="{633AFCEA-6187-AE40-9A06-29D547EEE410}" type="slidenum">
              <a:rPr lang="nl-NL" smtClean="0"/>
              <a:pPr/>
              <a:t>7</a:t>
            </a:fld>
            <a:endParaRPr lang="nl-NL"/>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normAutofit/>
          </a:bodyPr>
          <a:lstStyle/>
          <a:p>
            <a:endParaRPr lang="nl-BE" dirty="0"/>
          </a:p>
        </p:txBody>
      </p:sp>
      <p:sp>
        <p:nvSpPr>
          <p:cNvPr id="4" name="Tijdelijke aanduiding voor dianummer 3"/>
          <p:cNvSpPr>
            <a:spLocks noGrp="1"/>
          </p:cNvSpPr>
          <p:nvPr>
            <p:ph type="sldNum" sz="quarter" idx="10"/>
          </p:nvPr>
        </p:nvSpPr>
        <p:spPr/>
        <p:txBody>
          <a:bodyPr/>
          <a:lstStyle/>
          <a:p>
            <a:fld id="{633AFCEA-6187-AE40-9A06-29D547EEE410}" type="slidenum">
              <a:rPr lang="nl-NL" smtClean="0"/>
              <a:pPr/>
              <a:t>8</a:t>
            </a:fld>
            <a:endParaRPr lang="nl-NL"/>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normAutofit/>
          </a:bodyPr>
          <a:lstStyle/>
          <a:p>
            <a:endParaRPr lang="nl-BE" dirty="0"/>
          </a:p>
        </p:txBody>
      </p:sp>
      <p:sp>
        <p:nvSpPr>
          <p:cNvPr id="4" name="Tijdelijke aanduiding voor dianummer 3"/>
          <p:cNvSpPr>
            <a:spLocks noGrp="1"/>
          </p:cNvSpPr>
          <p:nvPr>
            <p:ph type="sldNum" sz="quarter" idx="10"/>
          </p:nvPr>
        </p:nvSpPr>
        <p:spPr/>
        <p:txBody>
          <a:bodyPr/>
          <a:lstStyle/>
          <a:p>
            <a:fld id="{633AFCEA-6187-AE40-9A06-29D547EEE410}" type="slidenum">
              <a:rPr lang="nl-NL" smtClean="0"/>
              <a:pPr/>
              <a:t>9</a:t>
            </a:fld>
            <a:endParaRPr lang="nl-NL"/>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normAutofit/>
          </a:bodyPr>
          <a:lstStyle/>
          <a:p>
            <a:endParaRPr lang="nl-BE" dirty="0"/>
          </a:p>
        </p:txBody>
      </p:sp>
      <p:sp>
        <p:nvSpPr>
          <p:cNvPr id="4" name="Tijdelijke aanduiding voor dianummer 3"/>
          <p:cNvSpPr>
            <a:spLocks noGrp="1"/>
          </p:cNvSpPr>
          <p:nvPr>
            <p:ph type="sldNum" sz="quarter" idx="10"/>
          </p:nvPr>
        </p:nvSpPr>
        <p:spPr/>
        <p:txBody>
          <a:bodyPr/>
          <a:lstStyle/>
          <a:p>
            <a:fld id="{633AFCEA-6187-AE40-9A06-29D547EEE410}" type="slidenum">
              <a:rPr lang="nl-NL" smtClean="0"/>
              <a:pPr/>
              <a:t>10</a:t>
            </a:fld>
            <a:endParaRPr lang="nl-NL"/>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normAutofit/>
          </a:bodyPr>
          <a:lstStyle/>
          <a:p>
            <a:endParaRPr lang="nl-BE" dirty="0"/>
          </a:p>
        </p:txBody>
      </p:sp>
      <p:sp>
        <p:nvSpPr>
          <p:cNvPr id="4" name="Tijdelijke aanduiding voor dianummer 3"/>
          <p:cNvSpPr>
            <a:spLocks noGrp="1"/>
          </p:cNvSpPr>
          <p:nvPr>
            <p:ph type="sldNum" sz="quarter" idx="10"/>
          </p:nvPr>
        </p:nvSpPr>
        <p:spPr/>
        <p:txBody>
          <a:bodyPr/>
          <a:lstStyle/>
          <a:p>
            <a:fld id="{633AFCEA-6187-AE40-9A06-29D547EEE410}" type="slidenum">
              <a:rPr lang="nl-NL" smtClean="0"/>
              <a:pPr/>
              <a:t>11</a:t>
            </a:fld>
            <a:endParaRPr lang="nl-NL"/>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normAutofit/>
          </a:bodyPr>
          <a:lstStyle/>
          <a:p>
            <a:endParaRPr lang="nl-BE" dirty="0"/>
          </a:p>
        </p:txBody>
      </p:sp>
      <p:sp>
        <p:nvSpPr>
          <p:cNvPr id="4" name="Tijdelijke aanduiding voor dianummer 3"/>
          <p:cNvSpPr>
            <a:spLocks noGrp="1"/>
          </p:cNvSpPr>
          <p:nvPr>
            <p:ph type="sldNum" sz="quarter" idx="10"/>
          </p:nvPr>
        </p:nvSpPr>
        <p:spPr/>
        <p:txBody>
          <a:bodyPr/>
          <a:lstStyle/>
          <a:p>
            <a:fld id="{633AFCEA-6187-AE40-9A06-29D547EEE410}" type="slidenum">
              <a:rPr lang="nl-NL" smtClean="0"/>
              <a:pPr/>
              <a:t>12</a:t>
            </a:fld>
            <a:endParaRPr lang="nl-NL"/>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normAutofit/>
          </a:bodyPr>
          <a:lstStyle/>
          <a:p>
            <a:endParaRPr lang="nl-BE" dirty="0"/>
          </a:p>
        </p:txBody>
      </p:sp>
      <p:sp>
        <p:nvSpPr>
          <p:cNvPr id="4" name="Tijdelijke aanduiding voor dianummer 3"/>
          <p:cNvSpPr>
            <a:spLocks noGrp="1"/>
          </p:cNvSpPr>
          <p:nvPr>
            <p:ph type="sldNum" sz="quarter" idx="10"/>
          </p:nvPr>
        </p:nvSpPr>
        <p:spPr/>
        <p:txBody>
          <a:bodyPr/>
          <a:lstStyle/>
          <a:p>
            <a:fld id="{633AFCEA-6187-AE40-9A06-29D547EEE410}" type="slidenum">
              <a:rPr lang="nl-NL" smtClean="0"/>
              <a:pPr/>
              <a:t>13</a:t>
            </a:fld>
            <a:endParaRPr lang="nl-NL"/>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normAutofit/>
          </a:bodyPr>
          <a:lstStyle/>
          <a:p>
            <a:endParaRPr lang="nl-BE" dirty="0"/>
          </a:p>
        </p:txBody>
      </p:sp>
      <p:sp>
        <p:nvSpPr>
          <p:cNvPr id="4" name="Tijdelijke aanduiding voor dianummer 3"/>
          <p:cNvSpPr>
            <a:spLocks noGrp="1"/>
          </p:cNvSpPr>
          <p:nvPr>
            <p:ph type="sldNum" sz="quarter" idx="10"/>
          </p:nvPr>
        </p:nvSpPr>
        <p:spPr/>
        <p:txBody>
          <a:bodyPr/>
          <a:lstStyle/>
          <a:p>
            <a:fld id="{633AFCEA-6187-AE40-9A06-29D547EEE410}" type="slidenum">
              <a:rPr lang="nl-NL" smtClean="0"/>
              <a:pPr/>
              <a:t>14</a:t>
            </a:fld>
            <a:endParaRPr lang="nl-NL"/>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normAutofit/>
          </a:bodyPr>
          <a:lstStyle/>
          <a:p>
            <a:endParaRPr lang="nl-BE" dirty="0"/>
          </a:p>
        </p:txBody>
      </p:sp>
      <p:sp>
        <p:nvSpPr>
          <p:cNvPr id="4" name="Tijdelijke aanduiding voor dianummer 3"/>
          <p:cNvSpPr>
            <a:spLocks noGrp="1"/>
          </p:cNvSpPr>
          <p:nvPr>
            <p:ph type="sldNum" sz="quarter" idx="10"/>
          </p:nvPr>
        </p:nvSpPr>
        <p:spPr/>
        <p:txBody>
          <a:bodyPr/>
          <a:lstStyle/>
          <a:p>
            <a:fld id="{633AFCEA-6187-AE40-9A06-29D547EEE410}" type="slidenum">
              <a:rPr lang="nl-NL" smtClean="0"/>
              <a:pPr/>
              <a:t>15</a:t>
            </a:fld>
            <a:endParaRPr lang="nl-NL"/>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normAutofit/>
          </a:bodyPr>
          <a:lstStyle/>
          <a:p>
            <a:endParaRPr lang="nl-BE" dirty="0"/>
          </a:p>
        </p:txBody>
      </p:sp>
      <p:sp>
        <p:nvSpPr>
          <p:cNvPr id="4" name="Tijdelijke aanduiding voor dianummer 3"/>
          <p:cNvSpPr>
            <a:spLocks noGrp="1"/>
          </p:cNvSpPr>
          <p:nvPr>
            <p:ph type="sldNum" sz="quarter" idx="10"/>
          </p:nvPr>
        </p:nvSpPr>
        <p:spPr/>
        <p:txBody>
          <a:bodyPr/>
          <a:lstStyle/>
          <a:p>
            <a:fld id="{633AFCEA-6187-AE40-9A06-29D547EEE410}" type="slidenum">
              <a:rPr lang="nl-NL" smtClean="0"/>
              <a:pPr/>
              <a:t>16</a:t>
            </a:fld>
            <a:endParaRPr lang="nl-NL"/>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normAutofit/>
          </a:bodyPr>
          <a:lstStyle/>
          <a:p>
            <a:endParaRPr lang="nl-BE" dirty="0"/>
          </a:p>
        </p:txBody>
      </p:sp>
      <p:sp>
        <p:nvSpPr>
          <p:cNvPr id="4" name="Tijdelijke aanduiding voor dianummer 3"/>
          <p:cNvSpPr>
            <a:spLocks noGrp="1"/>
          </p:cNvSpPr>
          <p:nvPr>
            <p:ph type="sldNum" sz="quarter" idx="10"/>
          </p:nvPr>
        </p:nvSpPr>
        <p:spPr/>
        <p:txBody>
          <a:bodyPr/>
          <a:lstStyle/>
          <a:p>
            <a:fld id="{633AFCEA-6187-AE40-9A06-29D547EEE410}" type="slidenum">
              <a:rPr lang="nl-NL" smtClean="0"/>
              <a:pPr/>
              <a:t>17</a:t>
            </a:fld>
            <a:endParaRPr lang="nl-NL"/>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5" name="Rounded Rectangle 14"/>
          <p:cNvSpPr/>
          <p:nvPr/>
        </p:nvSpPr>
        <p:spPr>
          <a:xfrm>
            <a:off x="304800" y="329184"/>
            <a:ext cx="8532055" cy="6196819"/>
          </a:xfrm>
          <a:prstGeom prst="roundRect">
            <a:avLst>
              <a:gd name="adj" fmla="val 2081"/>
            </a:avLst>
          </a:prstGeom>
          <a:gradFill flip="none" rotWithShape="1">
            <a:gsLst>
              <a:gs pos="0">
                <a:srgbClr val="FFFFFF">
                  <a:shade val="100000"/>
                </a:srgbClr>
              </a:gs>
              <a:gs pos="98000">
                <a:srgbClr val="FFFFFF">
                  <a:shade val="100000"/>
                </a:srgbClr>
              </a:gs>
              <a:gs pos="99055">
                <a:srgbClr val="FFFFFF">
                  <a:shade val="93000"/>
                </a:srgbClr>
              </a:gs>
              <a:gs pos="100000">
                <a:srgbClr val="FFFFFF">
                  <a:shade val="70000"/>
                </a:srgbClr>
              </a:gs>
            </a:gsLst>
            <a:lin ang="5400000" scaled="1"/>
            <a:tileRect/>
          </a:gradFill>
          <a:ln w="2000" cap="rnd" cmpd="sng" algn="ctr">
            <a:solidFill>
              <a:srgbClr val="302F2C">
                <a:tint val="65000"/>
                <a:satMod val="120000"/>
              </a:srgbClr>
            </a:solidFill>
            <a:prstDash val="solid"/>
          </a:ln>
          <a:effectLst>
            <a:outerShdw blurRad="76200" dist="50800" dir="5400000" algn="tl" rotWithShape="0">
              <a:srgbClr val="000000">
                <a:alpha val="25000"/>
              </a:srgb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ounded Rectangle 9"/>
          <p:cNvSpPr/>
          <p:nvPr/>
        </p:nvSpPr>
        <p:spPr>
          <a:xfrm>
            <a:off x="418596" y="434162"/>
            <a:ext cx="8306809" cy="3108960"/>
          </a:xfrm>
          <a:prstGeom prst="roundRect">
            <a:avLst>
              <a:gd name="adj" fmla="val 4578"/>
            </a:avLst>
          </a:prstGeom>
          <a:gradFill rotWithShape="1">
            <a:gsLst>
              <a:gs pos="0">
                <a:schemeClr val="bg1">
                  <a:tint val="75000"/>
                  <a:satMod val="150000"/>
                </a:schemeClr>
              </a:gs>
              <a:gs pos="55000">
                <a:schemeClr val="bg1">
                  <a:shade val="75000"/>
                  <a:satMod val="100000"/>
                </a:schemeClr>
              </a:gs>
              <a:gs pos="100000">
                <a:schemeClr val="bg1">
                  <a:shade val="35000"/>
                  <a:satMod val="100000"/>
                </a:schemeClr>
              </a:gs>
            </a:gsLst>
            <a:path path="circle">
              <a:fillToRect l="50000" t="175000" r="50000" b="-75000"/>
            </a:path>
          </a:gradFill>
          <a:ln w="889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5" name="Title 4"/>
          <p:cNvSpPr>
            <a:spLocks noGrp="1"/>
          </p:cNvSpPr>
          <p:nvPr>
            <p:ph type="ctrTitle"/>
          </p:nvPr>
        </p:nvSpPr>
        <p:spPr>
          <a:xfrm>
            <a:off x="722376" y="1820206"/>
            <a:ext cx="7772400" cy="1828800"/>
          </a:xfrm>
        </p:spPr>
        <p:txBody>
          <a:bodyPr lIns="45720" rIns="45720" bIns="45720"/>
          <a:lstStyle>
            <a:lvl1pPr algn="r">
              <a:defRPr sz="4500" b="1">
                <a:solidFill>
                  <a:schemeClr val="accent1">
                    <a:tint val="88000"/>
                    <a:satMod val="150000"/>
                  </a:schemeClr>
                </a:solidFill>
                <a:effectLst>
                  <a:outerShdw blurRad="53975" dist="22860" dir="5400000" algn="tl" rotWithShape="0">
                    <a:srgbClr val="000000">
                      <a:alpha val="55000"/>
                    </a:srgbClr>
                  </a:outerShdw>
                </a:effectLst>
              </a:defRPr>
            </a:lvl1pPr>
            <a:extLst/>
          </a:lstStyle>
          <a:p>
            <a:r>
              <a:rPr kumimoji="0" lang="en-US"/>
              <a:t>Click to edit Master title style</a:t>
            </a:r>
          </a:p>
        </p:txBody>
      </p:sp>
      <p:sp>
        <p:nvSpPr>
          <p:cNvPr id="20" name="Subtitle 19"/>
          <p:cNvSpPr>
            <a:spLocks noGrp="1"/>
          </p:cNvSpPr>
          <p:nvPr>
            <p:ph type="subTitle" idx="1"/>
          </p:nvPr>
        </p:nvSpPr>
        <p:spPr>
          <a:xfrm>
            <a:off x="722376" y="3685032"/>
            <a:ext cx="7772400" cy="914400"/>
          </a:xfrm>
        </p:spPr>
        <p:txBody>
          <a:bodyPr lIns="182880" tIns="0"/>
          <a:lstStyle>
            <a:lvl1pPr marL="36576" indent="0" algn="r">
              <a:spcBef>
                <a:spcPts val="0"/>
              </a:spcBef>
              <a:buNone/>
              <a:defRPr sz="2000">
                <a:solidFill>
                  <a:schemeClr val="bg2">
                    <a:shade val="25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a:t>Click to edit Master subtitle style</a:t>
            </a:r>
          </a:p>
        </p:txBody>
      </p:sp>
      <p:sp>
        <p:nvSpPr>
          <p:cNvPr id="19" name="Date Placeholder 18"/>
          <p:cNvSpPr>
            <a:spLocks noGrp="1"/>
          </p:cNvSpPr>
          <p:nvPr>
            <p:ph type="dt" sz="half" idx="10"/>
          </p:nvPr>
        </p:nvSpPr>
        <p:spPr/>
        <p:txBody>
          <a:bodyPr/>
          <a:lstStyle/>
          <a:p>
            <a:endParaRPr lang="en-US"/>
          </a:p>
        </p:txBody>
      </p:sp>
      <p:sp>
        <p:nvSpPr>
          <p:cNvPr id="8" name="Footer Placeholder 7"/>
          <p:cNvSpPr>
            <a:spLocks noGrp="1"/>
          </p:cNvSpPr>
          <p:nvPr>
            <p:ph type="ftr" sz="quarter" idx="11"/>
          </p:nvPr>
        </p:nvSpPr>
        <p:spPr/>
        <p:txBody>
          <a:bodyPr/>
          <a:lstStyle/>
          <a:p>
            <a:endParaRPr lang="en-US"/>
          </a:p>
        </p:txBody>
      </p:sp>
      <p:sp>
        <p:nvSpPr>
          <p:cNvPr id="11" name="Slide Number Placeholder 10"/>
          <p:cNvSpPr>
            <a:spLocks noGrp="1"/>
          </p:cNvSpPr>
          <p:nvPr>
            <p:ph type="sldNum" sz="quarter" idx="12"/>
          </p:nvPr>
        </p:nvSpPr>
        <p:spPr/>
        <p:txBody>
          <a:bodyPr/>
          <a:lstStyle/>
          <a:p>
            <a:fld id="{0593C620-9B85-8B45-84D9-AA034A6EBD3A}" type="slidenum">
              <a:rPr lang="nl-NL" smtClean="0"/>
              <a:pPr/>
              <a:t>‹nr.›</a:t>
            </a:fld>
            <a:endParaRPr lang="nl-NL"/>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502920" y="4983480"/>
            <a:ext cx="8183880" cy="1051560"/>
          </a:xfrm>
        </p:spPr>
        <p:txBody>
          <a:bodyPr/>
          <a:lstStyle/>
          <a:p>
            <a:r>
              <a:rPr kumimoji="0" lang="en-US"/>
              <a:t>Click to edit Master title style</a:t>
            </a:r>
          </a:p>
        </p:txBody>
      </p:sp>
      <p:sp>
        <p:nvSpPr>
          <p:cNvPr id="3" name="Content Placeholder 2"/>
          <p:cNvSpPr>
            <a:spLocks noGrp="1"/>
          </p:cNvSpPr>
          <p:nvPr>
            <p:ph idx="1"/>
          </p:nvPr>
        </p:nvSpPr>
        <p:spPr>
          <a:xfrm>
            <a:off x="502920" y="530352"/>
            <a:ext cx="8183880" cy="4187952"/>
          </a:xfr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593C620-9B85-8B45-84D9-AA034A6EBD3A}" type="slidenum">
              <a:rPr lang="nl-NL" smtClean="0"/>
              <a:pPr/>
              <a:t>‹nr.›</a:t>
            </a:fld>
            <a:endParaRPr lang="nl-NL"/>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14" name="Rounded Rectangle 13"/>
          <p:cNvSpPr/>
          <p:nvPr/>
        </p:nvSpPr>
        <p:spPr>
          <a:xfrm>
            <a:off x="304800" y="329184"/>
            <a:ext cx="8532055" cy="6196819"/>
          </a:xfrm>
          <a:prstGeom prst="roundRect">
            <a:avLst>
              <a:gd name="adj" fmla="val 2081"/>
            </a:avLst>
          </a:prstGeom>
          <a:gradFill flip="none" rotWithShape="1">
            <a:gsLst>
              <a:gs pos="0">
                <a:srgbClr val="FFFFFF">
                  <a:shade val="100000"/>
                </a:srgbClr>
              </a:gs>
              <a:gs pos="98000">
                <a:srgbClr val="FFFFFF">
                  <a:shade val="100000"/>
                </a:srgbClr>
              </a:gs>
              <a:gs pos="99055">
                <a:srgbClr val="FFFFFF">
                  <a:shade val="93000"/>
                </a:srgbClr>
              </a:gs>
              <a:gs pos="100000">
                <a:srgbClr val="FFFFFF">
                  <a:shade val="70000"/>
                </a:srgbClr>
              </a:gs>
            </a:gsLst>
            <a:lin ang="5400000" scaled="1"/>
            <a:tileRect/>
          </a:gradFill>
          <a:ln w="2000" cap="rnd" cmpd="sng" algn="ctr">
            <a:solidFill>
              <a:srgbClr val="302F2C">
                <a:tint val="65000"/>
                <a:satMod val="120000"/>
              </a:srgbClr>
            </a:solidFill>
            <a:prstDash val="solid"/>
          </a:ln>
          <a:effectLst>
            <a:outerShdw blurRad="76200" dist="50800" dir="5400000" algn="tl" rotWithShape="0">
              <a:srgbClr val="000000">
                <a:alpha val="25000"/>
              </a:srgb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Rounded Rectangle 10"/>
          <p:cNvSpPr/>
          <p:nvPr/>
        </p:nvSpPr>
        <p:spPr>
          <a:xfrm>
            <a:off x="418596" y="434162"/>
            <a:ext cx="8306809" cy="4341329"/>
          </a:xfrm>
          <a:prstGeom prst="roundRect">
            <a:avLst>
              <a:gd name="adj" fmla="val 2127"/>
            </a:avLst>
          </a:prstGeom>
          <a:gradFill rotWithShape="1">
            <a:gsLst>
              <a:gs pos="0">
                <a:schemeClr val="bg1">
                  <a:tint val="75000"/>
                  <a:satMod val="150000"/>
                </a:schemeClr>
              </a:gs>
              <a:gs pos="55000">
                <a:schemeClr val="bg1">
                  <a:shade val="75000"/>
                  <a:satMod val="100000"/>
                </a:schemeClr>
              </a:gs>
              <a:gs pos="100000">
                <a:schemeClr val="bg1">
                  <a:shade val="35000"/>
                  <a:satMod val="100000"/>
                </a:schemeClr>
              </a:gs>
            </a:gsLst>
            <a:path path="circle">
              <a:fillToRect l="50000" t="175000" r="50000" b="-75000"/>
            </a:path>
          </a:gradFill>
          <a:ln w="889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468344" y="4928616"/>
            <a:ext cx="8183880" cy="676656"/>
          </a:xfrm>
        </p:spPr>
        <p:txBody>
          <a:bodyPr lIns="91440" bIns="0" anchor="b"/>
          <a:lstStyle>
            <a:lvl1pPr algn="l">
              <a:buNone/>
              <a:defRPr sz="3600" b="0" cap="none" baseline="0">
                <a:solidFill>
                  <a:schemeClr val="bg2">
                    <a:shade val="25000"/>
                  </a:schemeClr>
                </a:solidFill>
                <a:effectLst/>
              </a:defRPr>
            </a:lvl1pPr>
            <a:extLst/>
          </a:lstStyle>
          <a:p>
            <a:r>
              <a:rPr kumimoji="0" lang="en-US"/>
              <a:t>Click to edit Master title style</a:t>
            </a:r>
          </a:p>
        </p:txBody>
      </p:sp>
      <p:sp>
        <p:nvSpPr>
          <p:cNvPr id="3" name="Text Placeholder 2"/>
          <p:cNvSpPr>
            <a:spLocks noGrp="1"/>
          </p:cNvSpPr>
          <p:nvPr>
            <p:ph type="body" idx="1"/>
          </p:nvPr>
        </p:nvSpPr>
        <p:spPr>
          <a:xfrm>
            <a:off x="468344" y="5624484"/>
            <a:ext cx="8183880" cy="420624"/>
          </a:xfrm>
        </p:spPr>
        <p:txBody>
          <a:bodyPr lIns="118872" tIns="0" anchor="t"/>
          <a:lstStyle>
            <a:lvl1pPr marL="0" marR="36576" indent="0" algn="l">
              <a:spcBef>
                <a:spcPts val="0"/>
              </a:spcBef>
              <a:spcAft>
                <a:spcPts val="0"/>
              </a:spcAft>
              <a:buNone/>
              <a:defRPr sz="1800" b="0">
                <a:solidFill>
                  <a:schemeClr val="accent1">
                    <a:shade val="50000"/>
                    <a:satMod val="110000"/>
                  </a:schemeClr>
                </a:solidFill>
                <a:effectLst/>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a:t>Click to edit Master text styles</a:t>
            </a:r>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593C620-9B85-8B45-84D9-AA034A6EBD3A}" type="slidenum">
              <a:rPr lang="nl-NL" smtClean="0"/>
              <a:pPr/>
              <a:t>‹nr.›</a:t>
            </a:fld>
            <a:endParaRPr lang="nl-NL"/>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Content Placeholder 2"/>
          <p:cNvSpPr>
            <a:spLocks noGrp="1"/>
          </p:cNvSpPr>
          <p:nvPr>
            <p:ph sz="half" idx="1"/>
          </p:nvPr>
        </p:nvSpPr>
        <p:spPr>
          <a:xfrm>
            <a:off x="514352" y="530352"/>
            <a:ext cx="3931920" cy="4389120"/>
          </a:xfrm>
        </p:spPr>
        <p:txBody>
          <a:bodyPr/>
          <a:lstStyle>
            <a:lvl1pPr>
              <a:defRPr sz="2600"/>
            </a:lvl1pPr>
            <a:lvl2pPr>
              <a:defRPr sz="2200"/>
            </a:lvl2pPr>
            <a:lvl3pPr>
              <a:defRPr sz="2000"/>
            </a:lvl3pPr>
            <a:lvl4pPr>
              <a:defRPr sz="1800"/>
            </a:lvl4pPr>
            <a:lvl5pPr>
              <a:defRPr sz="18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Content Placeholder 3"/>
          <p:cNvSpPr>
            <a:spLocks noGrp="1"/>
          </p:cNvSpPr>
          <p:nvPr>
            <p:ph sz="half" idx="2"/>
          </p:nvPr>
        </p:nvSpPr>
        <p:spPr>
          <a:xfrm>
            <a:off x="4755360" y="530352"/>
            <a:ext cx="3931920" cy="4389120"/>
          </a:xfrm>
        </p:spPr>
        <p:txBody>
          <a:bodyPr/>
          <a:lstStyle>
            <a:lvl1pPr>
              <a:defRPr sz="2600"/>
            </a:lvl1pPr>
            <a:lvl2pPr>
              <a:defRPr sz="2200"/>
            </a:lvl2pPr>
            <a:lvl3pPr>
              <a:defRPr sz="2000"/>
            </a:lvl3pPr>
            <a:lvl4pPr>
              <a:defRPr sz="1800"/>
            </a:lvl4pPr>
            <a:lvl5pPr>
              <a:defRPr sz="18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593C620-9B85-8B45-84D9-AA034A6EBD3A}" type="slidenum">
              <a:rPr lang="nl-NL" smtClean="0"/>
              <a:pPr/>
              <a:t>‹nr.›</a:t>
            </a:fld>
            <a:endParaRPr lang="nl-NL"/>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02920" y="4983480"/>
            <a:ext cx="8183880" cy="1051560"/>
          </a:xfrm>
        </p:spPr>
        <p:txBody>
          <a:bodyPr anchor="b"/>
          <a:lstStyle>
            <a:lvl1pPr>
              <a:defRPr b="1"/>
            </a:lvl1pPr>
            <a:extLst/>
          </a:lstStyle>
          <a:p>
            <a:r>
              <a:rPr kumimoji="0" lang="en-US"/>
              <a:t>Click to edit Master title style</a:t>
            </a:r>
          </a:p>
        </p:txBody>
      </p:sp>
      <p:sp>
        <p:nvSpPr>
          <p:cNvPr id="3" name="Text Placeholder 2"/>
          <p:cNvSpPr>
            <a:spLocks noGrp="1"/>
          </p:cNvSpPr>
          <p:nvPr>
            <p:ph type="body" idx="1"/>
          </p:nvPr>
        </p:nvSpPr>
        <p:spPr>
          <a:xfrm>
            <a:off x="607224" y="579438"/>
            <a:ext cx="3931920" cy="792162"/>
          </a:xfrm>
        </p:spPr>
        <p:txBody>
          <a:bodyPr lIns="146304" anchor="ctr"/>
          <a:lstStyle>
            <a:lvl1pPr marL="0" indent="0" algn="l">
              <a:buNone/>
              <a:defRPr sz="2400" b="1">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a:t>Click to edit Master text styles</a:t>
            </a:r>
          </a:p>
        </p:txBody>
      </p:sp>
      <p:sp>
        <p:nvSpPr>
          <p:cNvPr id="4" name="Text Placeholder 3"/>
          <p:cNvSpPr>
            <a:spLocks noGrp="1"/>
          </p:cNvSpPr>
          <p:nvPr>
            <p:ph type="body" sz="half" idx="3"/>
          </p:nvPr>
        </p:nvSpPr>
        <p:spPr>
          <a:xfrm>
            <a:off x="4652169" y="579438"/>
            <a:ext cx="3931920" cy="792162"/>
          </a:xfrm>
        </p:spPr>
        <p:txBody>
          <a:bodyPr lIns="137160" anchor="ctr"/>
          <a:lstStyle>
            <a:lvl1pPr marL="0" indent="0" algn="l">
              <a:buNone/>
              <a:defRPr sz="2400" b="1">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a:t>Click to edit Master text styles</a:t>
            </a:r>
          </a:p>
        </p:txBody>
      </p:sp>
      <p:sp>
        <p:nvSpPr>
          <p:cNvPr id="5" name="Content Placeholder 4"/>
          <p:cNvSpPr>
            <a:spLocks noGrp="1"/>
          </p:cNvSpPr>
          <p:nvPr>
            <p:ph sz="quarter" idx="2"/>
          </p:nvPr>
        </p:nvSpPr>
        <p:spPr>
          <a:xfrm>
            <a:off x="607224" y="1447800"/>
            <a:ext cx="3931920" cy="3489960"/>
          </a:xfrm>
        </p:spPr>
        <p:txBody>
          <a:bodyPr anchor="t"/>
          <a:lstStyle>
            <a:lvl1pPr algn="l">
              <a:defRPr sz="2400"/>
            </a:lvl1pPr>
            <a:lvl2pPr algn="l">
              <a:defRPr sz="2000"/>
            </a:lvl2pPr>
            <a:lvl3pPr algn="l">
              <a:defRPr sz="1800"/>
            </a:lvl3pPr>
            <a:lvl4pPr algn="l">
              <a:defRPr sz="1600"/>
            </a:lvl4pPr>
            <a:lvl5pPr algn="l">
              <a:defRPr sz="16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6" name="Content Placeholder 5"/>
          <p:cNvSpPr>
            <a:spLocks noGrp="1"/>
          </p:cNvSpPr>
          <p:nvPr>
            <p:ph sz="quarter" idx="4"/>
          </p:nvPr>
        </p:nvSpPr>
        <p:spPr>
          <a:xfrm>
            <a:off x="4652169" y="1447800"/>
            <a:ext cx="3931920" cy="3489960"/>
          </a:xfrm>
        </p:spPr>
        <p:txBody>
          <a:bodyPr anchor="t"/>
          <a:lstStyle>
            <a:lvl1pPr algn="l">
              <a:defRPr sz="2400"/>
            </a:lvl1pPr>
            <a:lvl2pPr algn="l">
              <a:defRPr sz="2000"/>
            </a:lvl2pPr>
            <a:lvl3pPr algn="l">
              <a:defRPr sz="1800"/>
            </a:lvl3pPr>
            <a:lvl4pPr algn="l">
              <a:defRPr sz="1600"/>
            </a:lvl4pPr>
            <a:lvl5pPr algn="l">
              <a:defRPr sz="16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7" name="Date Placeholder 6"/>
          <p:cNvSpPr>
            <a:spLocks noGrp="1"/>
          </p:cNvSpPr>
          <p:nvPr>
            <p:ph type="dt" sz="half" idx="10"/>
          </p:nvPr>
        </p:nvSpPr>
        <p:spPr/>
        <p:txBody>
          <a:bodyPr/>
          <a:lstStyle/>
          <a:p>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593C620-9B85-8B45-84D9-AA034A6EBD3A}" type="slidenum">
              <a:rPr lang="nl-NL" smtClean="0"/>
              <a:pPr/>
              <a:t>‹nr.›</a:t>
            </a:fld>
            <a:endParaRPr lang="nl-NL"/>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Date Placeholder 2"/>
          <p:cNvSpPr>
            <a:spLocks noGrp="1"/>
          </p:cNvSpPr>
          <p:nvPr>
            <p:ph type="dt" sz="half" idx="10"/>
          </p:nvPr>
        </p:nvSpPr>
        <p:spPr/>
        <p:txBody>
          <a:bodyPr/>
          <a:lstStyle/>
          <a:p>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593C620-9B85-8B45-84D9-AA034A6EBD3A}" type="slidenum">
              <a:rPr lang="nl-NL" smtClean="0"/>
              <a:pPr/>
              <a:t>‹nr.›</a:t>
            </a:fld>
            <a:endParaRPr lang="nl-NL"/>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7" name="Rounded Rectangle 6"/>
          <p:cNvSpPr/>
          <p:nvPr/>
        </p:nvSpPr>
        <p:spPr>
          <a:xfrm>
            <a:off x="304800" y="329184"/>
            <a:ext cx="8532055" cy="6196819"/>
          </a:xfrm>
          <a:prstGeom prst="roundRect">
            <a:avLst>
              <a:gd name="adj" fmla="val 2081"/>
            </a:avLst>
          </a:prstGeom>
          <a:gradFill flip="none" rotWithShape="1">
            <a:gsLst>
              <a:gs pos="0">
                <a:srgbClr val="FFFFFF">
                  <a:shade val="100000"/>
                </a:srgbClr>
              </a:gs>
              <a:gs pos="98000">
                <a:srgbClr val="FFFFFF">
                  <a:shade val="100000"/>
                </a:srgbClr>
              </a:gs>
              <a:gs pos="99055">
                <a:srgbClr val="FFFFFF">
                  <a:shade val="93000"/>
                </a:srgbClr>
              </a:gs>
              <a:gs pos="100000">
                <a:srgbClr val="FFFFFF">
                  <a:shade val="70000"/>
                </a:srgbClr>
              </a:gs>
            </a:gsLst>
            <a:lin ang="5400000" scaled="1"/>
            <a:tileRect/>
          </a:gradFill>
          <a:ln w="2000" cap="rnd" cmpd="sng" algn="ctr">
            <a:solidFill>
              <a:srgbClr val="302F2C">
                <a:tint val="65000"/>
                <a:satMod val="120000"/>
              </a:srgbClr>
            </a:solidFill>
            <a:prstDash val="solid"/>
          </a:ln>
          <a:effectLst>
            <a:outerShdw blurRad="76200" dist="50800" dir="5400000" algn="tl" rotWithShape="0">
              <a:srgbClr val="000000">
                <a:alpha val="25000"/>
              </a:srgb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Date Placeholder 1"/>
          <p:cNvSpPr>
            <a:spLocks noGrp="1"/>
          </p:cNvSpPr>
          <p:nvPr>
            <p:ph type="dt" sz="half" idx="10"/>
          </p:nvPr>
        </p:nvSpPr>
        <p:spPr/>
        <p:txBody>
          <a:bodyPr/>
          <a:lstStyle/>
          <a:p>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593C620-9B85-8B45-84D9-AA034A6EBD3A}" type="slidenum">
              <a:rPr lang="nl-NL" smtClean="0"/>
              <a:pPr/>
              <a:t>‹nr.›</a:t>
            </a:fld>
            <a:endParaRPr lang="nl-NL"/>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538784" y="533400"/>
            <a:ext cx="2971800" cy="914400"/>
          </a:xfrm>
        </p:spPr>
        <p:txBody>
          <a:bodyPr anchor="b"/>
          <a:lstStyle>
            <a:lvl1pPr algn="l">
              <a:buNone/>
              <a:defRPr sz="2200" b="1">
                <a:solidFill>
                  <a:schemeClr val="accent1"/>
                </a:solidFill>
              </a:defRPr>
            </a:lvl1pPr>
            <a:extLst/>
          </a:lstStyle>
          <a:p>
            <a:r>
              <a:rPr kumimoji="0" lang="en-US"/>
              <a:t>Click to edit Master title style</a:t>
            </a:r>
          </a:p>
        </p:txBody>
      </p:sp>
      <p:sp>
        <p:nvSpPr>
          <p:cNvPr id="3" name="Text Placeholder 2"/>
          <p:cNvSpPr>
            <a:spLocks noGrp="1"/>
          </p:cNvSpPr>
          <p:nvPr>
            <p:ph type="body" idx="2"/>
          </p:nvPr>
        </p:nvSpPr>
        <p:spPr>
          <a:xfrm>
            <a:off x="5538847" y="1447802"/>
            <a:ext cx="2971800" cy="4206112"/>
          </a:xfrm>
        </p:spPr>
        <p:txBody>
          <a:bodyPr lIns="91440"/>
          <a:lstStyle>
            <a:lvl1pPr marL="18288" marR="18288" indent="0">
              <a:spcBef>
                <a:spcPts val="0"/>
              </a:spcBef>
              <a:buNone/>
              <a:defRPr sz="1400">
                <a:solidFill>
                  <a:schemeClr val="tx1"/>
                </a:solidFill>
              </a:defRPr>
            </a:lvl1pPr>
            <a:lvl2pPr>
              <a:buNone/>
              <a:defRPr sz="1200">
                <a:solidFill>
                  <a:schemeClr val="tx1"/>
                </a:solidFill>
              </a:defRPr>
            </a:lvl2pPr>
            <a:lvl3pPr>
              <a:buNone/>
              <a:defRPr sz="1000">
                <a:solidFill>
                  <a:schemeClr val="tx1"/>
                </a:solidFill>
              </a:defRPr>
            </a:lvl3pPr>
            <a:lvl4pPr>
              <a:buNone/>
              <a:defRPr sz="900">
                <a:solidFill>
                  <a:schemeClr val="tx1"/>
                </a:solidFill>
              </a:defRPr>
            </a:lvl4pPr>
            <a:lvl5pPr>
              <a:buNone/>
              <a:defRPr sz="900">
                <a:solidFill>
                  <a:schemeClr val="tx1"/>
                </a:solidFill>
              </a:defRPr>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Content Placeholder 3"/>
          <p:cNvSpPr>
            <a:spLocks noGrp="1"/>
          </p:cNvSpPr>
          <p:nvPr>
            <p:ph sz="half" idx="1"/>
          </p:nvPr>
        </p:nvSpPr>
        <p:spPr>
          <a:xfrm>
            <a:off x="761372" y="930144"/>
            <a:ext cx="4626159" cy="4724402"/>
          </a:xfrm>
        </p:spPr>
        <p:txBody>
          <a:bodyPr/>
          <a:lstStyle>
            <a:lvl1pPr>
              <a:defRPr sz="2800">
                <a:solidFill>
                  <a:schemeClr val="tx1"/>
                </a:solidFill>
              </a:defRPr>
            </a:lvl1pPr>
            <a:lvl2pPr>
              <a:defRPr sz="2600">
                <a:solidFill>
                  <a:schemeClr val="tx1"/>
                </a:solidFill>
              </a:defRPr>
            </a:lvl2pPr>
            <a:lvl3pPr>
              <a:defRPr sz="2400">
                <a:solidFill>
                  <a:schemeClr val="tx1"/>
                </a:solidFill>
              </a:defRPr>
            </a:lvl3pPr>
            <a:lvl4pPr>
              <a:defRPr sz="2000">
                <a:solidFill>
                  <a:schemeClr val="tx1"/>
                </a:solidFill>
              </a:defRPr>
            </a:lvl4pPr>
            <a:lvl5pPr>
              <a:defRPr sz="2000">
                <a:solidFill>
                  <a:schemeClr val="tx1"/>
                </a:solidFill>
              </a:defRPr>
            </a:lvl5pPr>
            <a:lvl6pPr>
              <a:buNone/>
              <a:defRPr/>
            </a:lvl6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593C620-9B85-8B45-84D9-AA034A6EBD3A}" type="slidenum">
              <a:rPr lang="nl-NL" smtClean="0"/>
              <a:pPr/>
              <a:t>‹nr.›</a:t>
            </a:fld>
            <a:endParaRPr lang="nl-NL"/>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5" name="Rounded Rectangle 14"/>
          <p:cNvSpPr/>
          <p:nvPr/>
        </p:nvSpPr>
        <p:spPr>
          <a:xfrm>
            <a:off x="304800" y="329184"/>
            <a:ext cx="8532055" cy="6196819"/>
          </a:xfrm>
          <a:prstGeom prst="roundRect">
            <a:avLst>
              <a:gd name="adj" fmla="val 2081"/>
            </a:avLst>
          </a:prstGeom>
          <a:gradFill flip="none" rotWithShape="1">
            <a:gsLst>
              <a:gs pos="0">
                <a:srgbClr val="FFFFFF">
                  <a:shade val="100000"/>
                </a:srgbClr>
              </a:gs>
              <a:gs pos="98000">
                <a:srgbClr val="FFFFFF">
                  <a:shade val="100000"/>
                </a:srgbClr>
              </a:gs>
              <a:gs pos="99055">
                <a:srgbClr val="FFFFFF">
                  <a:shade val="93000"/>
                </a:srgbClr>
              </a:gs>
              <a:gs pos="100000">
                <a:srgbClr val="FFFFFF">
                  <a:shade val="70000"/>
                </a:srgbClr>
              </a:gs>
            </a:gsLst>
            <a:lin ang="5400000" scaled="1"/>
            <a:tileRect/>
          </a:gradFill>
          <a:ln w="2000" cap="rnd" cmpd="sng" algn="ctr">
            <a:solidFill>
              <a:srgbClr val="302F2C">
                <a:tint val="65000"/>
                <a:satMod val="120000"/>
              </a:srgbClr>
            </a:solidFill>
            <a:prstDash val="solid"/>
          </a:ln>
          <a:effectLst>
            <a:outerShdw blurRad="76200" dist="50800" dir="5400000" algn="tl" rotWithShape="0">
              <a:srgbClr val="000000">
                <a:alpha val="25000"/>
              </a:srgb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Round Single Corner Rectangle 10"/>
          <p:cNvSpPr/>
          <p:nvPr/>
        </p:nvSpPr>
        <p:spPr>
          <a:xfrm>
            <a:off x="6400800" y="434162"/>
            <a:ext cx="2324605" cy="4343400"/>
          </a:xfrm>
          <a:prstGeom prst="round1Rect">
            <a:avLst>
              <a:gd name="adj" fmla="val 2748"/>
            </a:avLst>
          </a:prstGeom>
          <a:solidFill>
            <a:srgbClr val="1C1C1C"/>
          </a:solidFill>
          <a:ln w="889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457200" y="5012056"/>
            <a:ext cx="8229600" cy="1051560"/>
          </a:xfrm>
        </p:spPr>
        <p:txBody>
          <a:bodyPr anchor="t"/>
          <a:lstStyle>
            <a:lvl1pPr algn="l">
              <a:buNone/>
              <a:defRPr sz="3600" b="0">
                <a:solidFill>
                  <a:schemeClr val="bg2">
                    <a:shade val="25000"/>
                  </a:schemeClr>
                </a:solidFill>
                <a:effectLst/>
              </a:defRPr>
            </a:lvl1pPr>
            <a:extLst/>
          </a:lstStyle>
          <a:p>
            <a:r>
              <a:rPr kumimoji="0" lang="en-US"/>
              <a:t>Click to edit Master title style</a:t>
            </a:r>
          </a:p>
        </p:txBody>
      </p:sp>
      <p:sp>
        <p:nvSpPr>
          <p:cNvPr id="4" name="Text Placeholder 3"/>
          <p:cNvSpPr>
            <a:spLocks noGrp="1"/>
          </p:cNvSpPr>
          <p:nvPr>
            <p:ph type="body" sz="half" idx="2"/>
          </p:nvPr>
        </p:nvSpPr>
        <p:spPr bwMode="grayWhite">
          <a:xfrm>
            <a:off x="6462712" y="533400"/>
            <a:ext cx="2240280" cy="4211480"/>
          </a:xfrm>
        </p:spPr>
        <p:txBody>
          <a:bodyPr lIns="91440"/>
          <a:lstStyle>
            <a:lvl1pPr marL="45720" indent="0" algn="l">
              <a:spcBef>
                <a:spcPts val="0"/>
              </a:spcBef>
              <a:buNone/>
              <a:defRPr sz="1400">
                <a:solidFill>
                  <a:srgbClr val="FFFFFF"/>
                </a:solidFill>
              </a:defRPr>
            </a:lvl1pPr>
            <a:lvl2pPr>
              <a:defRPr sz="1200">
                <a:solidFill>
                  <a:srgbClr val="FFFFFF"/>
                </a:solidFill>
              </a:defRPr>
            </a:lvl2pPr>
            <a:lvl3pPr>
              <a:defRPr sz="1000">
                <a:solidFill>
                  <a:srgbClr val="FFFFFF"/>
                </a:solidFill>
              </a:defRPr>
            </a:lvl3pPr>
            <a:lvl4pPr>
              <a:defRPr sz="900">
                <a:solidFill>
                  <a:srgbClr val="FFFFFF"/>
                </a:solidFill>
              </a:defRPr>
            </a:lvl4pPr>
            <a:lvl5pPr>
              <a:defRPr sz="900">
                <a:solidFill>
                  <a:srgbClr val="FFFFFF"/>
                </a:solidFill>
              </a:defRPr>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593C620-9B85-8B45-84D9-AA034A6EBD3A}" type="slidenum">
              <a:rPr lang="nl-NL" smtClean="0"/>
              <a:pPr/>
              <a:t>‹nr.›</a:t>
            </a:fld>
            <a:endParaRPr lang="nl-NL"/>
          </a:p>
        </p:txBody>
      </p:sp>
      <p:sp>
        <p:nvSpPr>
          <p:cNvPr id="3" name="Picture Placeholder 2"/>
          <p:cNvSpPr>
            <a:spLocks noGrp="1"/>
          </p:cNvSpPr>
          <p:nvPr>
            <p:ph type="pic" idx="1"/>
          </p:nvPr>
        </p:nvSpPr>
        <p:spPr>
          <a:xfrm>
            <a:off x="421480" y="435768"/>
            <a:ext cx="5925312" cy="4343400"/>
          </a:xfrm>
          <a:prstGeom prst="snipRoundRect">
            <a:avLst>
              <a:gd name="adj1" fmla="val 1040"/>
              <a:gd name="adj2" fmla="val 0"/>
            </a:avLst>
          </a:prstGeom>
          <a:solidFill>
            <a:schemeClr val="bg2">
              <a:shade val="10000"/>
            </a:schemeClr>
          </a:solidFill>
        </p:spPr>
        <p:txBody>
          <a:bodyPr/>
          <a:lstStyle>
            <a:lvl1pPr marL="0" indent="0">
              <a:buNone/>
              <a:defRPr sz="3200"/>
            </a:lvl1pPr>
            <a:extLst/>
          </a:lstStyle>
          <a:p>
            <a:r>
              <a:rPr kumimoji="0" lang="en-US"/>
              <a:t>Click icon to add picture</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502920" y="4983480"/>
            <a:ext cx="8183880" cy="1051560"/>
          </a:xfrm>
        </p:spPr>
        <p:txBody>
          <a:bodyPr/>
          <a:lstStyle/>
          <a:p>
            <a:r>
              <a:rPr kumimoji="0" lang="en-US"/>
              <a:t>Click to edit Master title style</a:t>
            </a:r>
          </a:p>
        </p:txBody>
      </p:sp>
      <p:sp>
        <p:nvSpPr>
          <p:cNvPr id="3" name="Vertical Text Placeholder 2"/>
          <p:cNvSpPr>
            <a:spLocks noGrp="1"/>
          </p:cNvSpPr>
          <p:nvPr>
            <p:ph type="body" orient="vert" idx="1"/>
          </p:nvPr>
        </p:nvSpPr>
        <p:spPr>
          <a:xfrm>
            <a:off x="502920" y="530352"/>
            <a:ext cx="8183880" cy="4187952"/>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593C620-9B85-8B45-84D9-AA034A6EBD3A}" type="slidenum">
              <a:rPr lang="nl-NL" smtClean="0"/>
              <a:pPr/>
              <a:t>‹nr.›</a:t>
            </a:fld>
            <a:endParaRPr lang="nl-NL"/>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533404"/>
            <a:ext cx="1981200" cy="5257799"/>
          </a:xfrm>
        </p:spPr>
        <p:txBody>
          <a:bodyPr vert="eaVert"/>
          <a:lstStyle/>
          <a:p>
            <a:r>
              <a:rPr kumimoji="0" lang="en-US"/>
              <a:t>Click to edit Master title style</a:t>
            </a:r>
          </a:p>
        </p:txBody>
      </p:sp>
      <p:sp>
        <p:nvSpPr>
          <p:cNvPr id="3" name="Vertical Text Placeholder 2"/>
          <p:cNvSpPr>
            <a:spLocks noGrp="1"/>
          </p:cNvSpPr>
          <p:nvPr>
            <p:ph type="body" orient="vert" idx="1"/>
          </p:nvPr>
        </p:nvSpPr>
        <p:spPr>
          <a:xfrm>
            <a:off x="533400" y="533402"/>
            <a:ext cx="5943600" cy="5257801"/>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593C620-9B85-8B45-84D9-AA034A6EBD3A}" type="slidenum">
              <a:rPr lang="nl-NL" smtClean="0"/>
              <a:pPr/>
              <a:t>‹nr.›</a:t>
            </a:fld>
            <a:endParaRPr lang="nl-NL"/>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7" name="Rounded Rectangle 6"/>
          <p:cNvSpPr/>
          <p:nvPr/>
        </p:nvSpPr>
        <p:spPr>
          <a:xfrm>
            <a:off x="304800" y="329184"/>
            <a:ext cx="8532055" cy="6196819"/>
          </a:xfrm>
          <a:prstGeom prst="roundRect">
            <a:avLst>
              <a:gd name="adj" fmla="val 2081"/>
            </a:avLst>
          </a:prstGeom>
          <a:gradFill flip="none" rotWithShape="1">
            <a:gsLst>
              <a:gs pos="0">
                <a:srgbClr val="FFFFFF">
                  <a:shade val="100000"/>
                </a:srgbClr>
              </a:gs>
              <a:gs pos="98000">
                <a:srgbClr val="FFFFFF">
                  <a:shade val="100000"/>
                </a:srgbClr>
              </a:gs>
              <a:gs pos="99055">
                <a:srgbClr val="FFFFFF">
                  <a:shade val="93000"/>
                </a:srgbClr>
              </a:gs>
              <a:gs pos="100000">
                <a:srgbClr val="FFFFFF">
                  <a:shade val="70000"/>
                </a:srgbClr>
              </a:gs>
            </a:gsLst>
            <a:lin ang="5400000" scaled="1"/>
            <a:tileRect/>
          </a:gradFill>
          <a:ln w="2000" cap="rnd" cmpd="sng" algn="ctr">
            <a:solidFill>
              <a:srgbClr val="302F2C">
                <a:tint val="65000"/>
                <a:satMod val="120000"/>
              </a:srgbClr>
            </a:solidFill>
            <a:prstDash val="solid"/>
          </a:ln>
          <a:effectLst>
            <a:outerShdw blurRad="76200" dist="50800" dir="5400000" algn="tl" rotWithShape="0">
              <a:srgbClr val="000000">
                <a:alpha val="25000"/>
              </a:srgb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Rounded Rectangle 8"/>
          <p:cNvSpPr/>
          <p:nvPr/>
        </p:nvSpPr>
        <p:spPr>
          <a:xfrm>
            <a:off x="418596" y="434162"/>
            <a:ext cx="8306809" cy="5486400"/>
          </a:xfrm>
          <a:prstGeom prst="roundRect">
            <a:avLst>
              <a:gd name="adj" fmla="val 2127"/>
            </a:avLst>
          </a:prstGeom>
          <a:gradFill rotWithShape="1">
            <a:gsLst>
              <a:gs pos="0">
                <a:schemeClr val="bg1">
                  <a:tint val="75000"/>
                  <a:satMod val="150000"/>
                </a:schemeClr>
              </a:gs>
              <a:gs pos="55000">
                <a:schemeClr val="bg1">
                  <a:shade val="75000"/>
                  <a:satMod val="100000"/>
                </a:schemeClr>
              </a:gs>
              <a:gs pos="100000">
                <a:schemeClr val="bg1">
                  <a:shade val="35000"/>
                  <a:satMod val="100000"/>
                </a:schemeClr>
              </a:gs>
            </a:gsLst>
            <a:path path="circle">
              <a:fillToRect l="50000" t="175000" r="50000" b="-75000"/>
            </a:path>
          </a:gradFill>
          <a:ln w="889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Title Placeholder 12"/>
          <p:cNvSpPr>
            <a:spLocks noGrp="1"/>
          </p:cNvSpPr>
          <p:nvPr>
            <p:ph type="title"/>
          </p:nvPr>
        </p:nvSpPr>
        <p:spPr>
          <a:xfrm>
            <a:off x="502920" y="4985590"/>
            <a:ext cx="8183880" cy="1051560"/>
          </a:xfrm>
          <a:prstGeom prst="rect">
            <a:avLst/>
          </a:prstGeom>
        </p:spPr>
        <p:txBody>
          <a:bodyPr vert="horz" anchor="b">
            <a:normAutofit/>
          </a:bodyPr>
          <a:lstStyle/>
          <a:p>
            <a:r>
              <a:rPr kumimoji="0" lang="en-US"/>
              <a:t>Click to edit Master title style</a:t>
            </a:r>
          </a:p>
        </p:txBody>
      </p:sp>
      <p:sp>
        <p:nvSpPr>
          <p:cNvPr id="4" name="Text Placeholder 3"/>
          <p:cNvSpPr>
            <a:spLocks noGrp="1"/>
          </p:cNvSpPr>
          <p:nvPr>
            <p:ph type="body" idx="1"/>
          </p:nvPr>
        </p:nvSpPr>
        <p:spPr>
          <a:xfrm>
            <a:off x="502920" y="530352"/>
            <a:ext cx="8183880" cy="4187952"/>
          </a:xfrm>
          <a:prstGeom prst="rect">
            <a:avLst/>
          </a:prstGeom>
        </p:spPr>
        <p:txBody>
          <a:bodyPr vert="horz" lIns="182880" tIns="91440">
            <a:normAutofit/>
          </a:bodyPr>
          <a:lstStyle/>
          <a:p>
            <a:pPr lvl="0" eaLnBrk="1" latinLnBrk="0" hangingPunct="1"/>
            <a:r>
              <a:rPr kumimoji="0" lang="en-US"/>
              <a:t>Click to edit Master text styles</a:t>
            </a:r>
          </a:p>
          <a:p>
            <a:pPr lvl="1" eaLnBrk="1" latinLnBrk="0" hangingPunct="1"/>
            <a:r>
              <a:rPr kumimoji="0" lang="en-US"/>
              <a:t>Second level</a:t>
            </a:r>
          </a:p>
          <a:p>
            <a:pPr lvl="2" eaLnBrk="1" latinLnBrk="0" hangingPunct="1"/>
            <a:r>
              <a:rPr kumimoji="0" lang="en-US"/>
              <a:t>Third level</a:t>
            </a:r>
          </a:p>
          <a:p>
            <a:pPr lvl="3" eaLnBrk="1" latinLnBrk="0" hangingPunct="1"/>
            <a:r>
              <a:rPr kumimoji="0" lang="en-US"/>
              <a:t>Fourth level</a:t>
            </a:r>
          </a:p>
          <a:p>
            <a:pPr lvl="4" eaLnBrk="1" latinLnBrk="0" hangingPunct="1"/>
            <a:r>
              <a:rPr kumimoji="0" lang="en-US"/>
              <a:t>Fifth level</a:t>
            </a:r>
          </a:p>
        </p:txBody>
      </p:sp>
      <p:sp>
        <p:nvSpPr>
          <p:cNvPr id="25" name="Date Placeholder 24"/>
          <p:cNvSpPr>
            <a:spLocks noGrp="1"/>
          </p:cNvSpPr>
          <p:nvPr>
            <p:ph type="dt" sz="half" idx="2"/>
          </p:nvPr>
        </p:nvSpPr>
        <p:spPr>
          <a:xfrm>
            <a:off x="3776328" y="6111875"/>
            <a:ext cx="2286000" cy="365125"/>
          </a:xfrm>
          <a:prstGeom prst="rect">
            <a:avLst/>
          </a:prstGeom>
        </p:spPr>
        <p:txBody>
          <a:bodyPr vert="horz" anchor="b"/>
          <a:lstStyle>
            <a:lvl1pPr algn="r" eaLnBrk="1" latinLnBrk="0" hangingPunct="1">
              <a:defRPr kumimoji="0" sz="1000">
                <a:solidFill>
                  <a:schemeClr val="bg2">
                    <a:shade val="50000"/>
                  </a:schemeClr>
                </a:solidFill>
              </a:defRPr>
            </a:lvl1pPr>
            <a:extLst/>
          </a:lstStyle>
          <a:p>
            <a:endParaRPr lang="en-US"/>
          </a:p>
        </p:txBody>
      </p:sp>
      <p:sp>
        <p:nvSpPr>
          <p:cNvPr id="18" name="Footer Placeholder 17"/>
          <p:cNvSpPr>
            <a:spLocks noGrp="1"/>
          </p:cNvSpPr>
          <p:nvPr>
            <p:ph type="ftr" sz="quarter" idx="3"/>
          </p:nvPr>
        </p:nvSpPr>
        <p:spPr>
          <a:xfrm>
            <a:off x="6062328" y="6111875"/>
            <a:ext cx="2286000" cy="365125"/>
          </a:xfrm>
          <a:prstGeom prst="rect">
            <a:avLst/>
          </a:prstGeom>
        </p:spPr>
        <p:txBody>
          <a:bodyPr vert="horz" anchor="b"/>
          <a:lstStyle>
            <a:lvl1pPr algn="l" eaLnBrk="1" latinLnBrk="0" hangingPunct="1">
              <a:defRPr kumimoji="0" sz="1000">
                <a:solidFill>
                  <a:schemeClr val="bg2">
                    <a:shade val="50000"/>
                  </a:schemeClr>
                </a:solidFill>
              </a:defRPr>
            </a:lvl1pPr>
            <a:extLst/>
          </a:lstStyle>
          <a:p>
            <a:endParaRPr lang="en-US"/>
          </a:p>
        </p:txBody>
      </p:sp>
      <p:sp>
        <p:nvSpPr>
          <p:cNvPr id="5" name="Slide Number Placeholder 4"/>
          <p:cNvSpPr>
            <a:spLocks noGrp="1"/>
          </p:cNvSpPr>
          <p:nvPr>
            <p:ph type="sldNum" sz="quarter" idx="4"/>
          </p:nvPr>
        </p:nvSpPr>
        <p:spPr>
          <a:xfrm>
            <a:off x="8348328" y="6111875"/>
            <a:ext cx="457200" cy="365125"/>
          </a:xfrm>
          <a:prstGeom prst="rect">
            <a:avLst/>
          </a:prstGeom>
        </p:spPr>
        <p:txBody>
          <a:bodyPr vert="horz" anchor="b"/>
          <a:lstStyle>
            <a:lvl1pPr algn="r" eaLnBrk="1" latinLnBrk="0" hangingPunct="1">
              <a:defRPr kumimoji="0" sz="1000">
                <a:solidFill>
                  <a:schemeClr val="bg2">
                    <a:shade val="50000"/>
                  </a:schemeClr>
                </a:solidFill>
              </a:defRPr>
            </a:lvl1pPr>
            <a:extLst/>
          </a:lstStyle>
          <a:p>
            <a:fld id="{0593C620-9B85-8B45-84D9-AA034A6EBD3A}" type="slidenum">
              <a:rPr lang="nl-NL" smtClean="0"/>
              <a:pPr/>
              <a:t>‹nr.›</a:t>
            </a:fld>
            <a:endParaRPr lang="nl-NL"/>
          </a:p>
        </p:txBody>
      </p:sp>
    </p:spTree>
  </p:cSld>
  <p:clrMap bg1="lt1" tx1="dk1" bg2="lt2" tx2="dk2" accent1="accent1" accent2="accent2" accent3="accent3" accent4="accent4" accent5="accent5" accent6="accent6" hlink="hlink" folHlink="folHlink"/>
  <p:sldLayoutIdLst>
    <p:sldLayoutId id="2147483889" r:id="rId1"/>
    <p:sldLayoutId id="2147483890" r:id="rId2"/>
    <p:sldLayoutId id="2147483891" r:id="rId3"/>
    <p:sldLayoutId id="2147483892" r:id="rId4"/>
    <p:sldLayoutId id="2147483893" r:id="rId5"/>
    <p:sldLayoutId id="2147483894" r:id="rId6"/>
    <p:sldLayoutId id="2147483895" r:id="rId7"/>
    <p:sldLayoutId id="2147483896" r:id="rId8"/>
    <p:sldLayoutId id="2147483897" r:id="rId9"/>
    <p:sldLayoutId id="2147483898" r:id="rId10"/>
    <p:sldLayoutId id="2147483899" r:id="rId11"/>
  </p:sldLayoutIdLst>
  <p:txStyles>
    <p:titleStyle>
      <a:lvl1pPr algn="l" rtl="0" eaLnBrk="1" latinLnBrk="0" hangingPunct="1">
        <a:spcBef>
          <a:spcPct val="0"/>
        </a:spcBef>
        <a:buNone/>
        <a:defRPr kumimoji="0" sz="3600" b="1" kern="1200">
          <a:solidFill>
            <a:schemeClr val="accent1">
              <a:tint val="88000"/>
              <a:satMod val="150000"/>
            </a:schemeClr>
          </a:solidFill>
          <a:effectLst>
            <a:outerShdw blurRad="53975" dist="22860" dir="5400000" algn="tl" rotWithShape="0">
              <a:srgbClr val="000000">
                <a:alpha val="55000"/>
              </a:srgbClr>
            </a:outerShdw>
          </a:effectLst>
          <a:latin typeface="+mj-lt"/>
          <a:ea typeface="+mj-ea"/>
          <a:cs typeface="+mj-cs"/>
        </a:defRPr>
      </a:lvl1pPr>
      <a:extLst/>
    </p:titleStyle>
    <p:bodyStyle>
      <a:lvl1pPr marL="265176" indent="-265176" algn="l" rtl="0" eaLnBrk="1" latinLnBrk="0" hangingPunct="1">
        <a:spcBef>
          <a:spcPts val="250"/>
        </a:spcBef>
        <a:buClr>
          <a:schemeClr val="accent1"/>
        </a:buClr>
        <a:buSzPct val="80000"/>
        <a:buFont typeface="Wingdings 2"/>
        <a:buChar char=""/>
        <a:defRPr kumimoji="0" sz="2800" kern="1200">
          <a:solidFill>
            <a:schemeClr val="tx1"/>
          </a:solidFill>
          <a:effectLst/>
          <a:latin typeface="+mn-lt"/>
          <a:ea typeface="+mn-ea"/>
          <a:cs typeface="+mn-cs"/>
        </a:defRPr>
      </a:lvl1pPr>
      <a:lvl2pPr marL="548640" indent="-201168" algn="l" rtl="0" eaLnBrk="1" latinLnBrk="0" hangingPunct="1">
        <a:spcBef>
          <a:spcPts val="250"/>
        </a:spcBef>
        <a:buClr>
          <a:schemeClr val="accent1"/>
        </a:buClr>
        <a:buSzPct val="100000"/>
        <a:buFont typeface="Verdana"/>
        <a:buChar char="◦"/>
        <a:defRPr kumimoji="0" sz="2400" kern="1200">
          <a:solidFill>
            <a:schemeClr val="tx1"/>
          </a:solidFill>
          <a:latin typeface="+mn-lt"/>
          <a:ea typeface="+mn-ea"/>
          <a:cs typeface="+mn-cs"/>
        </a:defRPr>
      </a:lvl2pPr>
      <a:lvl3pPr marL="786384" indent="-182880" algn="l" rtl="0" eaLnBrk="1" latinLnBrk="0" hangingPunct="1">
        <a:spcBef>
          <a:spcPts val="250"/>
        </a:spcBef>
        <a:buClr>
          <a:schemeClr val="accent2">
            <a:tint val="85000"/>
            <a:satMod val="285000"/>
          </a:schemeClr>
        </a:buClr>
        <a:buSzPct val="100000"/>
        <a:buFont typeface="Wingdings 2"/>
        <a:buChar char=""/>
        <a:defRPr kumimoji="0" sz="2200" kern="1200">
          <a:solidFill>
            <a:schemeClr val="tx1"/>
          </a:solidFill>
          <a:latin typeface="+mn-lt"/>
          <a:ea typeface="+mn-ea"/>
          <a:cs typeface="+mn-cs"/>
        </a:defRPr>
      </a:lvl3pPr>
      <a:lvl4pPr marL="1024128" indent="-182880" algn="l" rtl="0" eaLnBrk="1" latinLnBrk="0" hangingPunct="1">
        <a:spcBef>
          <a:spcPts val="230"/>
        </a:spcBef>
        <a:buClr>
          <a:schemeClr val="accent2">
            <a:tint val="85000"/>
            <a:satMod val="285000"/>
          </a:schemeClr>
        </a:buClr>
        <a:buSzPct val="112000"/>
        <a:buFont typeface="Verdana"/>
        <a:buChar char="◦"/>
        <a:defRPr kumimoji="0" sz="1900" kern="1200">
          <a:solidFill>
            <a:schemeClr val="tx1"/>
          </a:solidFill>
          <a:latin typeface="+mn-lt"/>
          <a:ea typeface="+mn-ea"/>
          <a:cs typeface="+mn-cs"/>
        </a:defRPr>
      </a:lvl4pPr>
      <a:lvl5pPr marL="1280160" indent="-182880" algn="l" rtl="0" eaLnBrk="1" latinLnBrk="0" hangingPunct="1">
        <a:spcBef>
          <a:spcPts val="250"/>
        </a:spcBef>
        <a:buClr>
          <a:schemeClr val="accent3">
            <a:tint val="85000"/>
            <a:satMod val="275000"/>
          </a:schemeClr>
        </a:buClr>
        <a:buSzPct val="100000"/>
        <a:buFont typeface="Wingdings 2"/>
        <a:buChar char=""/>
        <a:defRPr kumimoji="0" sz="1800" kern="1200">
          <a:solidFill>
            <a:schemeClr val="tx1"/>
          </a:solidFill>
          <a:latin typeface="+mn-lt"/>
          <a:ea typeface="+mn-ea"/>
          <a:cs typeface="+mn-cs"/>
        </a:defRPr>
      </a:lvl5pPr>
      <a:lvl6pPr marL="1490472" indent="-182880" algn="l" rtl="0" eaLnBrk="1" latinLnBrk="0" hangingPunct="1">
        <a:spcBef>
          <a:spcPts val="250"/>
        </a:spcBef>
        <a:buClr>
          <a:schemeClr val="accent3">
            <a:tint val="85000"/>
            <a:satMod val="275000"/>
          </a:schemeClr>
        </a:buClr>
        <a:buSzPct val="100000"/>
        <a:buFont typeface="Verdana"/>
        <a:buChar char="◦"/>
        <a:defRPr kumimoji="0" sz="1700" kern="1200" baseline="0">
          <a:solidFill>
            <a:schemeClr val="tx1"/>
          </a:solidFill>
          <a:latin typeface="+mn-lt"/>
          <a:ea typeface="+mn-ea"/>
          <a:cs typeface="+mn-cs"/>
        </a:defRPr>
      </a:lvl6pPr>
      <a:lvl7pPr marL="1700784" indent="-182880" algn="l" rtl="0" eaLnBrk="1" latinLnBrk="0" hangingPunct="1">
        <a:spcBef>
          <a:spcPts val="255"/>
        </a:spcBef>
        <a:buClr>
          <a:schemeClr val="accent3">
            <a:tint val="85000"/>
            <a:satMod val="275000"/>
          </a:schemeClr>
        </a:buClr>
        <a:buSzPct val="100000"/>
        <a:buFont typeface="Wingdings 2"/>
        <a:buChar char=""/>
        <a:defRPr kumimoji="0" sz="1500" kern="1200">
          <a:solidFill>
            <a:schemeClr val="tx1"/>
          </a:solidFill>
          <a:latin typeface="+mn-lt"/>
          <a:ea typeface="+mn-ea"/>
          <a:cs typeface="+mn-cs"/>
        </a:defRPr>
      </a:lvl7pPr>
      <a:lvl8pPr marL="1920240" indent="-182880" algn="l" rtl="0" eaLnBrk="1" latinLnBrk="0" hangingPunct="1">
        <a:spcBef>
          <a:spcPts val="257"/>
        </a:spcBef>
        <a:buClr>
          <a:schemeClr val="accent3">
            <a:tint val="85000"/>
            <a:satMod val="275000"/>
          </a:schemeClr>
        </a:buClr>
        <a:buSzPct val="100000"/>
        <a:buFont typeface="Verdana"/>
        <a:buChar char="◦"/>
        <a:defRPr kumimoji="0" sz="1500" kern="1200" baseline="0">
          <a:solidFill>
            <a:schemeClr val="tx1"/>
          </a:solidFill>
          <a:latin typeface="+mn-lt"/>
          <a:ea typeface="+mn-ea"/>
          <a:cs typeface="+mn-cs"/>
        </a:defRPr>
      </a:lvl8pPr>
      <a:lvl9pPr marL="2148840" indent="-182880" algn="l" rtl="0" eaLnBrk="1" latinLnBrk="0" hangingPunct="1">
        <a:spcBef>
          <a:spcPts val="255"/>
        </a:spcBef>
        <a:buClr>
          <a:schemeClr val="accent3">
            <a:tint val="85000"/>
            <a:satMod val="275000"/>
          </a:schemeClr>
        </a:buClr>
        <a:buSzPct val="100000"/>
        <a:buFont typeface="Wingdings 2"/>
        <a:buChar char=""/>
        <a:defRPr kumimoji="0" sz="1500" kern="120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ctrTitle"/>
          </p:nvPr>
        </p:nvSpPr>
        <p:spPr>
          <a:xfrm>
            <a:off x="827584" y="4797152"/>
            <a:ext cx="7776864" cy="1224136"/>
          </a:xfrm>
        </p:spPr>
        <p:txBody>
          <a:bodyPr>
            <a:normAutofit/>
          </a:bodyPr>
          <a:lstStyle/>
          <a:p>
            <a:pPr eaLnBrk="1" hangingPunct="1"/>
            <a:r>
              <a:rPr lang="nl-BE" sz="3200" dirty="0" err="1">
                <a:latin typeface="Calibri" pitchFamily="-112" charset="0"/>
              </a:rPr>
              <a:t>E-tivities</a:t>
            </a:r>
            <a:r>
              <a:rPr lang="nl-BE" sz="3200" dirty="0">
                <a:latin typeface="Calibri" pitchFamily="-112" charset="0"/>
              </a:rPr>
              <a:t> &amp; E-moderating</a:t>
            </a:r>
          </a:p>
        </p:txBody>
      </p:sp>
      <p:pic>
        <p:nvPicPr>
          <p:cNvPr id="4" name="Picture 4" descr="etivities"/>
          <p:cNvPicPr>
            <a:picLocks noChangeAspect="1" noChangeArrowheads="1"/>
          </p:cNvPicPr>
          <p:nvPr/>
        </p:nvPicPr>
        <p:blipFill>
          <a:blip r:embed="rId3" cstate="print"/>
          <a:stretch>
            <a:fillRect/>
          </a:stretch>
        </p:blipFill>
        <p:spPr>
          <a:xfrm>
            <a:off x="3021193" y="530225"/>
            <a:ext cx="3147652" cy="4187825"/>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539552" y="620688"/>
            <a:ext cx="7786688" cy="838200"/>
          </a:xfrm>
        </p:spPr>
        <p:txBody>
          <a:bodyPr>
            <a:normAutofit fontScale="90000"/>
          </a:bodyPr>
          <a:lstStyle/>
          <a:p>
            <a:r>
              <a:rPr lang="nl-BE" sz="3300" dirty="0"/>
              <a:t>Het vijf-fasenplan</a:t>
            </a:r>
            <a:br>
              <a:rPr lang="nl-BE" sz="3300" dirty="0"/>
            </a:br>
            <a:r>
              <a:rPr lang="nl-BE" sz="3300" dirty="0"/>
              <a:t>bij e-tivities</a:t>
            </a:r>
          </a:p>
        </p:txBody>
      </p:sp>
      <p:pic>
        <p:nvPicPr>
          <p:cNvPr id="5" name="Picture 5" descr="fivestage"/>
          <p:cNvPicPr>
            <a:picLocks noGrp="1" noChangeAspect="1" noChangeArrowheads="1"/>
          </p:cNvPicPr>
          <p:nvPr>
            <p:ph idx="1"/>
          </p:nvPr>
        </p:nvPicPr>
        <p:blipFill>
          <a:blip r:embed="rId3" cstate="print">
            <a:clrChange>
              <a:clrFrom>
                <a:srgbClr val="FFFFFF"/>
              </a:clrFrom>
              <a:clrTo>
                <a:srgbClr val="FFFFFF">
                  <a:alpha val="0"/>
                </a:srgbClr>
              </a:clrTo>
            </a:clrChange>
          </a:blip>
          <a:srcRect l="-30609" r="-30609"/>
          <a:stretch>
            <a:fillRect/>
          </a:stretch>
        </p:blipFill>
        <p:spPr bwMode="auto">
          <a:xfrm>
            <a:off x="0" y="1196752"/>
            <a:ext cx="9625266" cy="5293524"/>
          </a:xfrm>
          <a:prstGeom prst="rect">
            <a:avLst/>
          </a:prstGeom>
          <a:noFill/>
          <a:ln w="9525">
            <a:noFill/>
            <a:miter lim="800000"/>
            <a:headEnd/>
            <a:tailEnd/>
          </a:ln>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395536" y="404664"/>
            <a:ext cx="8183880" cy="720080"/>
          </a:xfrm>
        </p:spPr>
        <p:txBody>
          <a:bodyPr>
            <a:normAutofit fontScale="90000"/>
          </a:bodyPr>
          <a:lstStyle/>
          <a:p>
            <a:pPr algn="ctr"/>
            <a:r>
              <a:rPr lang="nl-BE" dirty="0"/>
              <a:t>Fase 1 </a:t>
            </a:r>
            <a:r>
              <a:rPr lang="nl-NL" dirty="0"/>
              <a:t>–</a:t>
            </a:r>
            <a:r>
              <a:rPr lang="nl-BE" dirty="0"/>
              <a:t> Access and motivation</a:t>
            </a:r>
          </a:p>
        </p:txBody>
      </p:sp>
      <p:sp>
        <p:nvSpPr>
          <p:cNvPr id="3" name="Tijdelijke aanduiding voor inhoud 2"/>
          <p:cNvSpPr>
            <a:spLocks noGrp="1"/>
          </p:cNvSpPr>
          <p:nvPr>
            <p:ph idx="1"/>
          </p:nvPr>
        </p:nvSpPr>
        <p:spPr>
          <a:xfrm>
            <a:off x="457200" y="1484784"/>
            <a:ext cx="8686800" cy="3744416"/>
          </a:xfrm>
        </p:spPr>
        <p:txBody>
          <a:bodyPr>
            <a:normAutofit/>
          </a:bodyPr>
          <a:lstStyle/>
          <a:p>
            <a:pPr marL="0">
              <a:buNone/>
            </a:pPr>
            <a:r>
              <a:rPr lang="nl-BE" sz="2200" b="1" dirty="0">
                <a:latin typeface="+mj-lt"/>
              </a:rPr>
              <a:t>De fase van snel toegang kunnen krijgen en gemotiveerd aan de slag gaan. </a:t>
            </a:r>
          </a:p>
          <a:p>
            <a:pPr marL="0">
              <a:buNone/>
            </a:pPr>
            <a:endParaRPr lang="nl-BE" b="1" dirty="0"/>
          </a:p>
          <a:p>
            <a:pPr marL="0">
              <a:buNone/>
            </a:pPr>
            <a:r>
              <a:rPr lang="nl-BE" sz="2000" dirty="0">
                <a:latin typeface="Calibri Light" pitchFamily="34" charset="0"/>
              </a:rPr>
              <a:t>De e-moderator biedt ondersteuning bij het toegang </a:t>
            </a:r>
          </a:p>
          <a:p>
            <a:pPr marL="0">
              <a:buNone/>
            </a:pPr>
            <a:r>
              <a:rPr lang="nl-BE" sz="2000" dirty="0">
                <a:latin typeface="Calibri Light" pitchFamily="34" charset="0"/>
              </a:rPr>
              <a:t>krijgen tot de leeromgeving en zorgt dat deelnemers zich welkom voelen.</a:t>
            </a:r>
          </a:p>
          <a:p>
            <a:pPr marL="0">
              <a:buNone/>
            </a:pPr>
            <a:endParaRPr lang="nl-BE" sz="2000" dirty="0">
              <a:latin typeface="Calibri Light" pitchFamily="34" charset="0"/>
            </a:endParaRPr>
          </a:p>
          <a:p>
            <a:pPr marL="0">
              <a:buNone/>
            </a:pPr>
            <a:r>
              <a:rPr lang="nl-BE" sz="2000" dirty="0">
                <a:latin typeface="Calibri Light" pitchFamily="34" charset="0"/>
              </a:rPr>
              <a:t>Het belangrijkste thema in deze fase is dat deelnemers gemotiveerd worden om tijd en energie in het leertraject te investeren.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Afbeelding 12" descr="scannen0001.jpg"/>
          <p:cNvPicPr>
            <a:picLocks noChangeAspect="1"/>
          </p:cNvPicPr>
          <p:nvPr/>
        </p:nvPicPr>
        <p:blipFill>
          <a:blip r:embed="rId3" cstate="print"/>
          <a:stretch>
            <a:fillRect/>
          </a:stretch>
        </p:blipFill>
        <p:spPr>
          <a:xfrm>
            <a:off x="0" y="0"/>
            <a:ext cx="9324528" cy="6858000"/>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395536" y="404664"/>
            <a:ext cx="8183880" cy="720080"/>
          </a:xfrm>
        </p:spPr>
        <p:txBody>
          <a:bodyPr>
            <a:normAutofit fontScale="90000"/>
          </a:bodyPr>
          <a:lstStyle/>
          <a:p>
            <a:pPr algn="ctr"/>
            <a:r>
              <a:rPr lang="nl-BE" dirty="0"/>
              <a:t>Fase 1 </a:t>
            </a:r>
            <a:r>
              <a:rPr lang="nl-NL" dirty="0"/>
              <a:t>–</a:t>
            </a:r>
            <a:r>
              <a:rPr lang="nl-BE" dirty="0"/>
              <a:t> Access and motivation</a:t>
            </a:r>
          </a:p>
        </p:txBody>
      </p:sp>
      <p:sp>
        <p:nvSpPr>
          <p:cNvPr id="3" name="Tijdelijke aanduiding voor inhoud 2"/>
          <p:cNvSpPr>
            <a:spLocks noGrp="1"/>
          </p:cNvSpPr>
          <p:nvPr>
            <p:ph idx="1"/>
          </p:nvPr>
        </p:nvSpPr>
        <p:spPr>
          <a:xfrm>
            <a:off x="457200" y="1484784"/>
            <a:ext cx="8075240" cy="3744416"/>
          </a:xfrm>
        </p:spPr>
        <p:txBody>
          <a:bodyPr>
            <a:normAutofit/>
          </a:bodyPr>
          <a:lstStyle/>
          <a:p>
            <a:pPr marL="0">
              <a:buNone/>
            </a:pPr>
            <a:r>
              <a:rPr lang="nl-BE" sz="2200" b="1" dirty="0">
                <a:latin typeface="+mj-lt"/>
              </a:rPr>
              <a:t>Mogelijke voorbeelden</a:t>
            </a:r>
          </a:p>
          <a:p>
            <a:pPr marL="0">
              <a:buNone/>
            </a:pPr>
            <a:endParaRPr lang="nl-BE" b="1" dirty="0"/>
          </a:p>
          <a:p>
            <a:pPr marL="0"/>
            <a:r>
              <a:rPr lang="nl-BE" sz="2000" dirty="0">
                <a:latin typeface="Calibri Light" pitchFamily="34" charset="0"/>
              </a:rPr>
              <a:t>Trainer geeft uitleg over online opvolging van de opleiding en verwittigt deelnemers dat ze dag nadien mail hierover ontvangen.  E-moderator stuurt dag nadien om deelnemers de weg te wijzen in My i-Learn</a:t>
            </a:r>
          </a:p>
          <a:p>
            <a:pPr marL="0"/>
            <a:r>
              <a:rPr lang="nl-BE" sz="2000" dirty="0">
                <a:latin typeface="Calibri Light" pitchFamily="34" charset="0"/>
              </a:rPr>
              <a:t>E-moderator stuurt mail vóór aanvang van de training om deelnemers de weg te wijzen in My i-Learn. Paar dagen later stuurt trainer mail met voorbereidende opdracht.</a:t>
            </a:r>
          </a:p>
          <a:p>
            <a:pPr marL="0"/>
            <a:r>
              <a:rPr lang="nl-BE" sz="2000" dirty="0">
                <a:latin typeface="Calibri Light" pitchFamily="34" charset="0"/>
              </a:rPr>
              <a:t>....</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395536" y="404664"/>
            <a:ext cx="8183880" cy="720080"/>
          </a:xfrm>
        </p:spPr>
        <p:txBody>
          <a:bodyPr>
            <a:normAutofit/>
          </a:bodyPr>
          <a:lstStyle/>
          <a:p>
            <a:pPr algn="ctr"/>
            <a:r>
              <a:rPr lang="nl-BE" dirty="0"/>
              <a:t>Fase 2 </a:t>
            </a:r>
            <a:r>
              <a:rPr lang="nl-NL" dirty="0"/>
              <a:t>–</a:t>
            </a:r>
            <a:r>
              <a:rPr lang="nl-BE" dirty="0"/>
              <a:t> Online socialisation</a:t>
            </a:r>
          </a:p>
        </p:txBody>
      </p:sp>
      <p:sp>
        <p:nvSpPr>
          <p:cNvPr id="3" name="Tijdelijke aanduiding voor inhoud 2"/>
          <p:cNvSpPr>
            <a:spLocks noGrp="1"/>
          </p:cNvSpPr>
          <p:nvPr>
            <p:ph idx="1"/>
          </p:nvPr>
        </p:nvSpPr>
        <p:spPr>
          <a:xfrm>
            <a:off x="467544" y="1124744"/>
            <a:ext cx="8363272" cy="5040560"/>
          </a:xfrm>
        </p:spPr>
        <p:txBody>
          <a:bodyPr>
            <a:normAutofit fontScale="92500" lnSpcReduction="10000"/>
          </a:bodyPr>
          <a:lstStyle/>
          <a:p>
            <a:pPr marL="0">
              <a:lnSpc>
                <a:spcPct val="120000"/>
              </a:lnSpc>
              <a:buNone/>
            </a:pPr>
            <a:r>
              <a:rPr lang="nl-BE" sz="2400" b="1" dirty="0">
                <a:latin typeface="+mj-lt"/>
              </a:rPr>
              <a:t>De fase van socialiseren met de anderen van de groep.</a:t>
            </a:r>
          </a:p>
          <a:p>
            <a:pPr marL="0">
              <a:lnSpc>
                <a:spcPct val="120000"/>
              </a:lnSpc>
              <a:buNone/>
            </a:pPr>
            <a:endParaRPr lang="nl-BE" sz="2400" b="1" dirty="0">
              <a:latin typeface="+mj-lt"/>
            </a:endParaRPr>
          </a:p>
          <a:p>
            <a:pPr marL="0">
              <a:lnSpc>
                <a:spcPct val="110000"/>
              </a:lnSpc>
              <a:spcBef>
                <a:spcPts val="0"/>
              </a:spcBef>
              <a:buNone/>
            </a:pPr>
            <a:r>
              <a:rPr lang="nl-BE" sz="2200" dirty="0">
                <a:latin typeface="Calibri Light" pitchFamily="34" charset="0"/>
              </a:rPr>
              <a:t>Het gaat hierbij om het creëren van een constructief en veilig leerklimaat, waarin deelnemers weten op welke manier de cursus bijdraagt aan hetgeen ze willen leren. Deelnemers leren elkaar kennen (indien nog niet gebeurd) en raken vertrouwd met de manier van online (samen)werken.</a:t>
            </a:r>
          </a:p>
          <a:p>
            <a:pPr marL="0">
              <a:lnSpc>
                <a:spcPct val="110000"/>
              </a:lnSpc>
              <a:buNone/>
            </a:pPr>
            <a:endParaRPr lang="nl-BE" b="1" dirty="0"/>
          </a:p>
          <a:p>
            <a:pPr marL="266400">
              <a:lnSpc>
                <a:spcPct val="110000"/>
              </a:lnSpc>
            </a:pPr>
            <a:r>
              <a:rPr lang="nl-BE" sz="2200" dirty="0">
                <a:latin typeface="Calibri Light" pitchFamily="34" charset="0"/>
              </a:rPr>
              <a:t>De e-moderator fungeert als gastheer of gastvrouw, houdt in de gaten hoe het gaat met de deelnemers en biedt hulp aan waar nodig.</a:t>
            </a:r>
          </a:p>
          <a:p>
            <a:pPr lvl="0">
              <a:lnSpc>
                <a:spcPct val="110000"/>
              </a:lnSpc>
            </a:pPr>
            <a:r>
              <a:rPr lang="nl-BE" sz="2200" dirty="0">
                <a:latin typeface="Calibri Light" pitchFamily="34" charset="0"/>
              </a:rPr>
              <a:t>De e-moderator geeft een positieve respons aan deelnemers die reageren op de eerste opdracht</a:t>
            </a:r>
          </a:p>
          <a:p>
            <a:pPr lvl="0">
              <a:lnSpc>
                <a:spcPct val="110000"/>
              </a:lnSpc>
            </a:pPr>
            <a:r>
              <a:rPr lang="nl-BE" sz="2200" dirty="0">
                <a:latin typeface="Calibri Light" pitchFamily="34" charset="0"/>
              </a:rPr>
              <a:t>De e-moderator stimuleert deelnemers bij wie het maken van de opdracht op zich laat wachten.</a:t>
            </a:r>
          </a:p>
          <a:p>
            <a:pPr marL="0"/>
            <a:endParaRPr lang="nl-BE" sz="2200" dirty="0">
              <a:latin typeface="Calibri Light" pitchFamily="34" charset="0"/>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Afbeelding 3" descr="scannen0002.jpg"/>
          <p:cNvPicPr>
            <a:picLocks noChangeAspect="1"/>
          </p:cNvPicPr>
          <p:nvPr/>
        </p:nvPicPr>
        <p:blipFill>
          <a:blip r:embed="rId3" cstate="print"/>
          <a:srcRect b="6667"/>
          <a:stretch>
            <a:fillRect/>
          </a:stretch>
        </p:blipFill>
        <p:spPr>
          <a:xfrm>
            <a:off x="0" y="0"/>
            <a:ext cx="9144000" cy="6885684"/>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395536" y="404664"/>
            <a:ext cx="8183880" cy="720080"/>
          </a:xfrm>
        </p:spPr>
        <p:txBody>
          <a:bodyPr>
            <a:normAutofit/>
          </a:bodyPr>
          <a:lstStyle/>
          <a:p>
            <a:pPr algn="ctr"/>
            <a:r>
              <a:rPr lang="nl-BE" dirty="0"/>
              <a:t>Fase 2 </a:t>
            </a:r>
            <a:r>
              <a:rPr lang="nl-NL" dirty="0"/>
              <a:t>–</a:t>
            </a:r>
            <a:r>
              <a:rPr lang="nl-BE" dirty="0"/>
              <a:t> Online socialisation</a:t>
            </a:r>
          </a:p>
        </p:txBody>
      </p:sp>
      <p:sp>
        <p:nvSpPr>
          <p:cNvPr id="3" name="Tijdelijke aanduiding voor inhoud 2"/>
          <p:cNvSpPr>
            <a:spLocks noGrp="1"/>
          </p:cNvSpPr>
          <p:nvPr>
            <p:ph idx="1"/>
          </p:nvPr>
        </p:nvSpPr>
        <p:spPr>
          <a:xfrm>
            <a:off x="467544" y="1628800"/>
            <a:ext cx="8075240" cy="3744416"/>
          </a:xfrm>
        </p:spPr>
        <p:txBody>
          <a:bodyPr>
            <a:normAutofit fontScale="92500"/>
          </a:bodyPr>
          <a:lstStyle/>
          <a:p>
            <a:pPr marL="0">
              <a:buNone/>
            </a:pPr>
            <a:r>
              <a:rPr lang="nl-BE" sz="2200" b="1" dirty="0">
                <a:latin typeface="+mj-lt"/>
              </a:rPr>
              <a:t>Mogelijke voorbeelden</a:t>
            </a:r>
          </a:p>
          <a:p>
            <a:pPr marL="0">
              <a:buNone/>
            </a:pPr>
            <a:endParaRPr lang="nl-BE" b="1" dirty="0"/>
          </a:p>
          <a:p>
            <a:pPr marL="266400"/>
            <a:r>
              <a:rPr lang="nl-BE" sz="2200" dirty="0">
                <a:latin typeface="Calibri Light" pitchFamily="34" charset="0"/>
              </a:rPr>
              <a:t>E-moderator stuurt mail met melding dat er een eerste opdracht werd gepost en legt uit wat de bedoeling is</a:t>
            </a:r>
          </a:p>
          <a:p>
            <a:pPr marL="266400"/>
            <a:r>
              <a:rPr lang="nl-BE" sz="2200" dirty="0">
                <a:latin typeface="Calibri Light" pitchFamily="34" charset="0"/>
              </a:rPr>
              <a:t>E-moderator stuurt mail en herinnert deelnemers aan opdracht die trainer tijdens eerste opleidingsdag gaf; vraagt of er hierbij nog vragen zijn</a:t>
            </a:r>
          </a:p>
          <a:p>
            <a:pPr marL="0"/>
            <a:r>
              <a:rPr lang="nl-BE" sz="2200" dirty="0">
                <a:latin typeface="Calibri Light" pitchFamily="34" charset="0"/>
              </a:rPr>
              <a:t>E-moderator vraagt deelnemers om hun profiel in te vullen</a:t>
            </a:r>
          </a:p>
          <a:p>
            <a:pPr marL="266400"/>
            <a:r>
              <a:rPr lang="nl-BE" sz="2200" dirty="0">
                <a:latin typeface="Calibri Light" pitchFamily="34" charset="0"/>
              </a:rPr>
              <a:t>E-moderator vraagt deelnemers om behoefte-analyse ter voorbereiding van de opleiding in te vullen</a:t>
            </a:r>
          </a:p>
          <a:p>
            <a:pPr marL="0"/>
            <a:r>
              <a:rPr lang="nl-BE" sz="2200" dirty="0">
                <a:latin typeface="Calibri Light" pitchFamily="34" charset="0"/>
              </a:rPr>
              <a:t>...</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395536" y="404664"/>
            <a:ext cx="8183880" cy="720080"/>
          </a:xfrm>
        </p:spPr>
        <p:txBody>
          <a:bodyPr>
            <a:normAutofit fontScale="90000"/>
          </a:bodyPr>
          <a:lstStyle/>
          <a:p>
            <a:pPr algn="ctr"/>
            <a:r>
              <a:rPr lang="nl-BE" dirty="0"/>
              <a:t>Fase 3 </a:t>
            </a:r>
            <a:r>
              <a:rPr lang="nl-NL" dirty="0"/>
              <a:t>–</a:t>
            </a:r>
            <a:r>
              <a:rPr lang="nl-BE" dirty="0"/>
              <a:t> Information Exchange</a:t>
            </a:r>
          </a:p>
        </p:txBody>
      </p:sp>
      <p:sp>
        <p:nvSpPr>
          <p:cNvPr id="3" name="Tijdelijke aanduiding voor inhoud 2"/>
          <p:cNvSpPr>
            <a:spLocks noGrp="1"/>
          </p:cNvSpPr>
          <p:nvPr>
            <p:ph idx="1"/>
          </p:nvPr>
        </p:nvSpPr>
        <p:spPr>
          <a:xfrm>
            <a:off x="457200" y="1484784"/>
            <a:ext cx="8291264" cy="4536504"/>
          </a:xfrm>
        </p:spPr>
        <p:txBody>
          <a:bodyPr>
            <a:normAutofit fontScale="25000" lnSpcReduction="20000"/>
          </a:bodyPr>
          <a:lstStyle/>
          <a:p>
            <a:pPr marL="0">
              <a:buNone/>
            </a:pPr>
            <a:r>
              <a:rPr lang="nl-BE" sz="8800" b="1" dirty="0">
                <a:latin typeface="+mj-lt"/>
              </a:rPr>
              <a:t>De fase van informatie uitwisseling.</a:t>
            </a:r>
          </a:p>
          <a:p>
            <a:pPr marL="0">
              <a:buNone/>
            </a:pPr>
            <a:endParaRPr lang="nl-BE" sz="3200" b="1" dirty="0">
              <a:latin typeface="Calibri Light" pitchFamily="34" charset="0"/>
            </a:endParaRPr>
          </a:p>
          <a:p>
            <a:pPr marL="0">
              <a:buNone/>
            </a:pPr>
            <a:endParaRPr lang="nl-BE" sz="8800" dirty="0">
              <a:latin typeface="Calibri Light" pitchFamily="34" charset="0"/>
            </a:endParaRPr>
          </a:p>
          <a:p>
            <a:pPr marL="0">
              <a:lnSpc>
                <a:spcPct val="120000"/>
              </a:lnSpc>
              <a:buNone/>
            </a:pPr>
            <a:r>
              <a:rPr lang="nl-BE" sz="8000" dirty="0">
                <a:latin typeface="Calibri Light" pitchFamily="34" charset="0"/>
              </a:rPr>
              <a:t>Deelnemers wisselen informatie met betrekking tot de opleiding onder mekaar uit. Zo ontstaat een vorm van samenwerking in de zin van ondersteuning van ieders leerdoelen. </a:t>
            </a:r>
          </a:p>
          <a:p>
            <a:pPr marL="0">
              <a:lnSpc>
                <a:spcPct val="120000"/>
              </a:lnSpc>
              <a:buNone/>
            </a:pPr>
            <a:r>
              <a:rPr lang="nl-BE" sz="8000" dirty="0">
                <a:latin typeface="Calibri Light" pitchFamily="34" charset="0"/>
              </a:rPr>
              <a:t>De deelnemers beginnen het brede aanbod aan beschikbare informatie en de snelheid waarmee die kan opgeroepen worden naar waarde te schatten. Tegelijk ontwikkelen ze strategieën om potentiële overload tegen te gaan. De interactie in deze fase draait om de inhoud en om het uitwisselen van informatie.</a:t>
            </a:r>
            <a:endParaRPr lang="nl-BE" sz="8000" b="1" dirty="0">
              <a:latin typeface="Calibri Light" pitchFamily="34" charset="0"/>
            </a:endParaRPr>
          </a:p>
          <a:p>
            <a:pPr marL="0">
              <a:lnSpc>
                <a:spcPct val="120000"/>
              </a:lnSpc>
              <a:buNone/>
            </a:pPr>
            <a:endParaRPr lang="nl-BE" sz="6800" b="1" dirty="0">
              <a:latin typeface="Calibri Light" pitchFamily="34" charset="0"/>
            </a:endParaRPr>
          </a:p>
          <a:p>
            <a:pPr marL="266400">
              <a:lnSpc>
                <a:spcPct val="120000"/>
              </a:lnSpc>
            </a:pPr>
            <a:r>
              <a:rPr lang="nl-BE" sz="8000" dirty="0">
                <a:latin typeface="Calibri Light" pitchFamily="34" charset="0"/>
              </a:rPr>
              <a:t>De e-moderator stimuleert de interactie tussen de deelnemers, wijst de deelnemers de weg, stelt vragen, wijst deelnemers op relevante bronnen.</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Afbeelding 1" descr="scannen0003.jpg"/>
          <p:cNvPicPr>
            <a:picLocks noChangeAspect="1"/>
          </p:cNvPicPr>
          <p:nvPr/>
        </p:nvPicPr>
        <p:blipFill>
          <a:blip r:embed="rId3" cstate="print"/>
          <a:stretch>
            <a:fillRect/>
          </a:stretch>
        </p:blipFill>
        <p:spPr>
          <a:xfrm>
            <a:off x="0" y="0"/>
            <a:ext cx="9144000" cy="6858000"/>
          </a:xfrm>
          <a:prstGeom prst="rect">
            <a:avLst/>
          </a:prstGeo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395536" y="404664"/>
            <a:ext cx="8183880" cy="720080"/>
          </a:xfrm>
        </p:spPr>
        <p:txBody>
          <a:bodyPr>
            <a:normAutofit fontScale="90000"/>
          </a:bodyPr>
          <a:lstStyle/>
          <a:p>
            <a:pPr algn="ctr"/>
            <a:r>
              <a:rPr lang="nl-BE" dirty="0"/>
              <a:t>Fase 3 </a:t>
            </a:r>
            <a:r>
              <a:rPr lang="nl-NL" dirty="0"/>
              <a:t>–</a:t>
            </a:r>
            <a:r>
              <a:rPr lang="nl-BE" dirty="0"/>
              <a:t> Information exchange</a:t>
            </a:r>
          </a:p>
        </p:txBody>
      </p:sp>
      <p:sp>
        <p:nvSpPr>
          <p:cNvPr id="3" name="Tijdelijke aanduiding voor inhoud 2"/>
          <p:cNvSpPr>
            <a:spLocks noGrp="1"/>
          </p:cNvSpPr>
          <p:nvPr>
            <p:ph idx="1"/>
          </p:nvPr>
        </p:nvSpPr>
        <p:spPr>
          <a:xfrm>
            <a:off x="467544" y="1628800"/>
            <a:ext cx="8075240" cy="4032448"/>
          </a:xfrm>
        </p:spPr>
        <p:txBody>
          <a:bodyPr>
            <a:normAutofit/>
          </a:bodyPr>
          <a:lstStyle/>
          <a:p>
            <a:pPr marL="0">
              <a:buNone/>
            </a:pPr>
            <a:r>
              <a:rPr lang="nl-BE" sz="2200" b="1" dirty="0">
                <a:latin typeface="+mj-lt"/>
              </a:rPr>
              <a:t>Mogelijke voorbeelden</a:t>
            </a:r>
          </a:p>
          <a:p>
            <a:pPr marL="0">
              <a:buNone/>
            </a:pPr>
            <a:endParaRPr lang="nl-BE" b="1" dirty="0"/>
          </a:p>
          <a:p>
            <a:pPr marL="266400"/>
            <a:r>
              <a:rPr lang="nl-BE" sz="2000" dirty="0">
                <a:latin typeface="Calibri Light" pitchFamily="34" charset="0"/>
              </a:rPr>
              <a:t>E-moderator verwijst naar slides of ander materiaal van de training die online werd gezet</a:t>
            </a:r>
          </a:p>
          <a:p>
            <a:pPr marL="266400"/>
            <a:r>
              <a:rPr lang="nl-BE" sz="2000" dirty="0">
                <a:latin typeface="Calibri Light" pitchFamily="34" charset="0"/>
              </a:rPr>
              <a:t>E-moderator verwijst naar ander materiaal (linken, filmpjes, ...) gelinkt aan de training (bijv. op i-Learn)</a:t>
            </a:r>
          </a:p>
          <a:p>
            <a:pPr marL="266400"/>
            <a:r>
              <a:rPr lang="nl-BE" sz="2000" dirty="0">
                <a:latin typeface="Calibri Light" pitchFamily="34" charset="0"/>
              </a:rPr>
              <a:t>De e-moderator vat de eigen ervaringen van de deelnemers samen of “weeft” deze: belangrijke thema’s en bovendrijvers selecteren en een nieuwe aanzet tot nadenken geven</a:t>
            </a:r>
          </a:p>
          <a:p>
            <a:pPr marL="266400"/>
            <a:r>
              <a:rPr lang="nl-BE" sz="2000" dirty="0">
                <a:latin typeface="Calibri Light" pitchFamily="34" charset="0"/>
              </a:rPr>
              <a:t>...</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395536" y="404664"/>
            <a:ext cx="8183880" cy="720080"/>
          </a:xfrm>
        </p:spPr>
        <p:txBody>
          <a:bodyPr>
            <a:normAutofit fontScale="90000"/>
          </a:bodyPr>
          <a:lstStyle/>
          <a:p>
            <a:pPr algn="ctr"/>
            <a:r>
              <a:rPr lang="nl-BE" dirty="0"/>
              <a:t>Fase 4 </a:t>
            </a:r>
            <a:r>
              <a:rPr lang="nl-NL" dirty="0"/>
              <a:t>–</a:t>
            </a:r>
            <a:r>
              <a:rPr lang="nl-BE" dirty="0"/>
              <a:t> Knowledge Construction</a:t>
            </a:r>
          </a:p>
        </p:txBody>
      </p:sp>
      <p:sp>
        <p:nvSpPr>
          <p:cNvPr id="3" name="Tijdelijke aanduiding voor inhoud 2"/>
          <p:cNvSpPr>
            <a:spLocks noGrp="1"/>
          </p:cNvSpPr>
          <p:nvPr>
            <p:ph idx="1"/>
          </p:nvPr>
        </p:nvSpPr>
        <p:spPr>
          <a:xfrm>
            <a:off x="457200" y="1484784"/>
            <a:ext cx="8291264" cy="4320480"/>
          </a:xfrm>
        </p:spPr>
        <p:txBody>
          <a:bodyPr>
            <a:normAutofit fontScale="25000" lnSpcReduction="20000"/>
          </a:bodyPr>
          <a:lstStyle/>
          <a:p>
            <a:pPr marL="0">
              <a:buNone/>
            </a:pPr>
            <a:r>
              <a:rPr lang="nl-BE" sz="6800" b="1" dirty="0">
                <a:latin typeface="+mj-lt"/>
              </a:rPr>
              <a:t>De fase van kennisconstructie. Deelnemers worden niet alleen actief, maar vooral interactief.</a:t>
            </a:r>
            <a:endParaRPr lang="nl-BE" sz="3200" b="1" dirty="0">
              <a:latin typeface="Calibri Light" pitchFamily="34" charset="0"/>
            </a:endParaRPr>
          </a:p>
          <a:p>
            <a:pPr marL="0">
              <a:buNone/>
            </a:pPr>
            <a:endParaRPr lang="nl-BE" sz="8800" dirty="0">
              <a:latin typeface="Calibri Light" pitchFamily="34" charset="0"/>
            </a:endParaRPr>
          </a:p>
          <a:p>
            <a:pPr>
              <a:lnSpc>
                <a:spcPct val="120000"/>
              </a:lnSpc>
              <a:buNone/>
            </a:pPr>
            <a:r>
              <a:rPr lang="nl-BE" sz="8000" dirty="0">
                <a:latin typeface="Calibri Light" pitchFamily="34" charset="0"/>
              </a:rPr>
              <a:t>In deze fase gaat het verder dan het uitwisselen van informatie:</a:t>
            </a:r>
          </a:p>
          <a:p>
            <a:pPr>
              <a:lnSpc>
                <a:spcPct val="120000"/>
              </a:lnSpc>
              <a:buNone/>
            </a:pPr>
            <a:r>
              <a:rPr lang="nl-BE" sz="8000" dirty="0">
                <a:latin typeface="Calibri Light" pitchFamily="34" charset="0"/>
              </a:rPr>
              <a:t>deelnemers combineren de informatie met voorkennis en nieuwe</a:t>
            </a:r>
          </a:p>
          <a:p>
            <a:pPr>
              <a:lnSpc>
                <a:spcPct val="120000"/>
              </a:lnSpc>
              <a:buNone/>
            </a:pPr>
            <a:r>
              <a:rPr lang="nl-BE" sz="8000" dirty="0">
                <a:latin typeface="Calibri Light" pitchFamily="34" charset="0"/>
              </a:rPr>
              <a:t>ideeën (van zichzelf en van anderen) waardoor nieuwe kennis</a:t>
            </a:r>
          </a:p>
          <a:p>
            <a:pPr>
              <a:lnSpc>
                <a:spcPct val="120000"/>
              </a:lnSpc>
              <a:buNone/>
            </a:pPr>
            <a:r>
              <a:rPr lang="nl-BE" sz="8000" dirty="0">
                <a:latin typeface="Calibri Light" pitchFamily="34" charset="0"/>
              </a:rPr>
              <a:t>geconstrueerd wordt. </a:t>
            </a:r>
          </a:p>
          <a:p>
            <a:pPr>
              <a:lnSpc>
                <a:spcPct val="120000"/>
              </a:lnSpc>
              <a:buNone/>
            </a:pPr>
            <a:r>
              <a:rPr lang="nl-BE" sz="8000" dirty="0">
                <a:latin typeface="Calibri Light" pitchFamily="34" charset="0"/>
              </a:rPr>
              <a:t>Er vindt veel uitwisseling tussen deelnemers plaats. De </a:t>
            </a:r>
            <a:r>
              <a:rPr lang="nl-BE" sz="8000" dirty="0" err="1">
                <a:latin typeface="Calibri Light" pitchFamily="34" charset="0"/>
              </a:rPr>
              <a:t>e-moderator</a:t>
            </a:r>
            <a:endParaRPr lang="nl-BE" sz="8000" dirty="0">
              <a:latin typeface="Calibri Light" pitchFamily="34" charset="0"/>
            </a:endParaRPr>
          </a:p>
          <a:p>
            <a:pPr>
              <a:lnSpc>
                <a:spcPct val="120000"/>
              </a:lnSpc>
              <a:buNone/>
            </a:pPr>
            <a:r>
              <a:rPr lang="nl-BE" sz="8000" dirty="0">
                <a:latin typeface="Calibri Light" pitchFamily="34" charset="0"/>
              </a:rPr>
              <a:t>heeft een meer faciliterende rol en moedigt deelnemers aan om</a:t>
            </a:r>
          </a:p>
          <a:p>
            <a:pPr>
              <a:lnSpc>
                <a:spcPct val="120000"/>
              </a:lnSpc>
              <a:buNone/>
            </a:pPr>
            <a:r>
              <a:rPr lang="nl-BE" sz="8000" dirty="0">
                <a:latin typeface="Calibri Light" pitchFamily="34" charset="0"/>
              </a:rPr>
              <a:t>afwijkende perspectieven te benoemen en te onderzoeken.</a:t>
            </a:r>
          </a:p>
          <a:p>
            <a:pPr>
              <a:buNone/>
            </a:pPr>
            <a:endParaRPr lang="nl-BE" sz="8000" dirty="0">
              <a:latin typeface="Calibri Light" pitchFamily="34" charset="0"/>
            </a:endParaRPr>
          </a:p>
          <a:p>
            <a:pPr marL="266400">
              <a:lnSpc>
                <a:spcPct val="120000"/>
              </a:lnSpc>
            </a:pPr>
            <a:r>
              <a:rPr lang="nl-BE" sz="8000" dirty="0">
                <a:latin typeface="Calibri Light" pitchFamily="34" charset="0"/>
              </a:rPr>
              <a:t>Naarmate de cursus vordert, neemt de interactie en het initiatief van deelnemers toe. De moderator verschuift meer naar de achtergrond.</a:t>
            </a:r>
          </a:p>
          <a:p>
            <a:pPr marL="0">
              <a:buNone/>
            </a:pPr>
            <a:endParaRPr lang="nl-BE" sz="5000" b="1" dirty="0">
              <a:latin typeface="Calibri Light" pitchFamily="34" charset="0"/>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Afbeelding 1" descr="scannen0004.jpg"/>
          <p:cNvPicPr>
            <a:picLocks noChangeAspect="1"/>
          </p:cNvPicPr>
          <p:nvPr/>
        </p:nvPicPr>
        <p:blipFill>
          <a:blip r:embed="rId3" cstate="print"/>
          <a:stretch>
            <a:fillRect/>
          </a:stretch>
        </p:blipFill>
        <p:spPr>
          <a:xfrm>
            <a:off x="1" y="0"/>
            <a:ext cx="9144000" cy="6858000"/>
          </a:xfrm>
          <a:prstGeom prst="rect">
            <a:avLst/>
          </a:prstGeom>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395536" y="404664"/>
            <a:ext cx="8183880" cy="720080"/>
          </a:xfrm>
        </p:spPr>
        <p:txBody>
          <a:bodyPr>
            <a:normAutofit fontScale="90000"/>
          </a:bodyPr>
          <a:lstStyle/>
          <a:p>
            <a:pPr algn="ctr"/>
            <a:r>
              <a:rPr lang="nl-BE" dirty="0"/>
              <a:t>Fase 4 </a:t>
            </a:r>
            <a:r>
              <a:rPr lang="nl-NL" dirty="0"/>
              <a:t>–</a:t>
            </a:r>
            <a:r>
              <a:rPr lang="nl-BE" dirty="0"/>
              <a:t> Knowledge Construction</a:t>
            </a:r>
          </a:p>
        </p:txBody>
      </p:sp>
      <p:sp>
        <p:nvSpPr>
          <p:cNvPr id="3" name="Tijdelijke aanduiding voor inhoud 2"/>
          <p:cNvSpPr>
            <a:spLocks noGrp="1"/>
          </p:cNvSpPr>
          <p:nvPr>
            <p:ph idx="1"/>
          </p:nvPr>
        </p:nvSpPr>
        <p:spPr>
          <a:xfrm>
            <a:off x="467544" y="1628800"/>
            <a:ext cx="8075240" cy="4032448"/>
          </a:xfrm>
        </p:spPr>
        <p:txBody>
          <a:bodyPr>
            <a:normAutofit/>
          </a:bodyPr>
          <a:lstStyle/>
          <a:p>
            <a:pPr marL="0">
              <a:buNone/>
            </a:pPr>
            <a:r>
              <a:rPr lang="nl-BE" sz="2200" b="1" dirty="0">
                <a:latin typeface="+mj-lt"/>
              </a:rPr>
              <a:t>Mogelijke voorbeelden</a:t>
            </a:r>
          </a:p>
          <a:p>
            <a:pPr marL="0">
              <a:buNone/>
            </a:pPr>
            <a:endParaRPr lang="nl-BE" b="1" dirty="0"/>
          </a:p>
          <a:p>
            <a:r>
              <a:rPr lang="nl-BE" sz="2000" dirty="0">
                <a:latin typeface="Calibri Light" pitchFamily="34" charset="0"/>
              </a:rPr>
              <a:t>E-moderator nodigt de deelnemers uit om deel te nemen aan een chatsessie. Om zich hierop voor te bereiden krijgen de deelnemers vooraf enkele gerichte vragen, die dan tijdens de chatdiscussie besproken en verder uitgediept worden.</a:t>
            </a:r>
          </a:p>
          <a:p>
            <a:r>
              <a:rPr lang="nl-BE" sz="2000" dirty="0">
                <a:latin typeface="Calibri Light" pitchFamily="34" charset="0"/>
              </a:rPr>
              <a:t>E-moderator lanceert een discussie op het forum, bijv. over de eerste (leer)ervaringen met betrekking tot het in praktijk omzetten van het persoonlijke actieplan op de werkplek. </a:t>
            </a:r>
          </a:p>
          <a:p>
            <a:pPr marL="266400"/>
            <a:r>
              <a:rPr lang="nl-BE" sz="2000" dirty="0">
                <a:latin typeface="Calibri Light" pitchFamily="34" charset="0"/>
              </a:rPr>
              <a:t>...</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395536" y="404664"/>
            <a:ext cx="8183880" cy="720080"/>
          </a:xfrm>
        </p:spPr>
        <p:txBody>
          <a:bodyPr>
            <a:normAutofit/>
          </a:bodyPr>
          <a:lstStyle/>
          <a:p>
            <a:pPr algn="ctr"/>
            <a:r>
              <a:rPr lang="nl-BE" dirty="0"/>
              <a:t>Fase 5 </a:t>
            </a:r>
            <a:r>
              <a:rPr lang="nl-NL" dirty="0"/>
              <a:t>–</a:t>
            </a:r>
            <a:r>
              <a:rPr lang="nl-BE" dirty="0"/>
              <a:t> Development</a:t>
            </a:r>
          </a:p>
        </p:txBody>
      </p:sp>
      <p:sp>
        <p:nvSpPr>
          <p:cNvPr id="3" name="Tijdelijke aanduiding voor inhoud 2"/>
          <p:cNvSpPr>
            <a:spLocks noGrp="1"/>
          </p:cNvSpPr>
          <p:nvPr>
            <p:ph idx="1"/>
          </p:nvPr>
        </p:nvSpPr>
        <p:spPr>
          <a:xfrm>
            <a:off x="457200" y="1484784"/>
            <a:ext cx="8147248" cy="4320480"/>
          </a:xfrm>
        </p:spPr>
        <p:txBody>
          <a:bodyPr>
            <a:normAutofit fontScale="32500" lnSpcReduction="20000"/>
          </a:bodyPr>
          <a:lstStyle/>
          <a:p>
            <a:pPr marL="0">
              <a:buNone/>
            </a:pPr>
            <a:r>
              <a:rPr lang="nl-BE" sz="6800" b="1" dirty="0">
                <a:latin typeface="+mj-lt"/>
              </a:rPr>
              <a:t>De fase van ontwikkeling. De deelnemers nemen geheel de verantwoordelijkheid voor hun eigen leerproces.</a:t>
            </a:r>
            <a:endParaRPr lang="nl-BE" sz="3200" b="1" dirty="0">
              <a:latin typeface="Calibri Light" pitchFamily="34" charset="0"/>
            </a:endParaRPr>
          </a:p>
          <a:p>
            <a:pPr marL="0">
              <a:buNone/>
            </a:pPr>
            <a:endParaRPr lang="nl-BE" sz="8800" dirty="0">
              <a:latin typeface="Calibri Light" pitchFamily="34" charset="0"/>
            </a:endParaRPr>
          </a:p>
          <a:p>
            <a:pPr>
              <a:lnSpc>
                <a:spcPct val="120000"/>
              </a:lnSpc>
              <a:buNone/>
            </a:pPr>
            <a:r>
              <a:rPr lang="nl-BE" sz="6200" dirty="0">
                <a:latin typeface="Calibri Light" pitchFamily="34" charset="0"/>
              </a:rPr>
              <a:t>In deze fase zijn deelnemers in staat om op meta-niveau naar hun</a:t>
            </a:r>
          </a:p>
          <a:p>
            <a:pPr>
              <a:lnSpc>
                <a:spcPct val="120000"/>
              </a:lnSpc>
              <a:buNone/>
            </a:pPr>
            <a:r>
              <a:rPr lang="nl-BE" sz="6200" dirty="0">
                <a:latin typeface="Calibri Light" pitchFamily="34" charset="0"/>
              </a:rPr>
              <a:t>eigen leerproces te kijken. Ze reﬂecteren en evalueren hun eigen en </a:t>
            </a:r>
          </a:p>
          <a:p>
            <a:pPr>
              <a:lnSpc>
                <a:spcPct val="120000"/>
              </a:lnSpc>
              <a:buNone/>
            </a:pPr>
            <a:r>
              <a:rPr lang="nl-BE" sz="6200" dirty="0">
                <a:latin typeface="Calibri Light" pitchFamily="34" charset="0"/>
              </a:rPr>
              <a:t>elkaars  denkproces. Door metacognitie zijn zij in staat om</a:t>
            </a:r>
          </a:p>
          <a:p>
            <a:pPr>
              <a:lnSpc>
                <a:spcPct val="120000"/>
              </a:lnSpc>
              <a:buNone/>
            </a:pPr>
            <a:r>
              <a:rPr lang="nl-BE" sz="6200" dirty="0">
                <a:latin typeface="Calibri Light" pitchFamily="34" charset="0"/>
              </a:rPr>
              <a:t>leerervaringen te integreren en toe te passen. </a:t>
            </a:r>
          </a:p>
          <a:p>
            <a:pPr>
              <a:lnSpc>
                <a:spcPct val="120000"/>
              </a:lnSpc>
              <a:buNone/>
            </a:pPr>
            <a:endParaRPr lang="nl-BE" sz="6200" dirty="0">
              <a:latin typeface="Calibri Light" pitchFamily="34" charset="0"/>
            </a:endParaRPr>
          </a:p>
          <a:p>
            <a:pPr marL="266400">
              <a:lnSpc>
                <a:spcPct val="120000"/>
              </a:lnSpc>
            </a:pPr>
            <a:r>
              <a:rPr lang="nl-BE" sz="6200" dirty="0">
                <a:latin typeface="Calibri Light" pitchFamily="34" charset="0"/>
              </a:rPr>
              <a:t>E-moderators kunnen dit proces stimuleren, door oefeningen te geven die kritisch denken en constructief feedback geven op elkaar bevorderen</a:t>
            </a:r>
          </a:p>
          <a:p>
            <a:pPr marL="0">
              <a:buNone/>
            </a:pPr>
            <a:endParaRPr lang="nl-BE" sz="5000" b="1" dirty="0">
              <a:latin typeface="Calibri Light" pitchFamily="34" charset="0"/>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Afbeelding 1" descr="scannen0005.jpg"/>
          <p:cNvPicPr>
            <a:picLocks noChangeAspect="1"/>
          </p:cNvPicPr>
          <p:nvPr/>
        </p:nvPicPr>
        <p:blipFill>
          <a:blip r:embed="rId3" cstate="print"/>
          <a:stretch>
            <a:fillRect/>
          </a:stretch>
        </p:blipFill>
        <p:spPr>
          <a:xfrm>
            <a:off x="0" y="0"/>
            <a:ext cx="9396536" cy="6858000"/>
          </a:xfrm>
          <a:prstGeom prst="rect">
            <a:avLst/>
          </a:prstGeom>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395536" y="404664"/>
            <a:ext cx="8183880" cy="720080"/>
          </a:xfrm>
        </p:spPr>
        <p:txBody>
          <a:bodyPr>
            <a:normAutofit/>
          </a:bodyPr>
          <a:lstStyle/>
          <a:p>
            <a:pPr algn="ctr"/>
            <a:r>
              <a:rPr lang="nl-BE" dirty="0"/>
              <a:t>Fase 5 </a:t>
            </a:r>
            <a:r>
              <a:rPr lang="nl-NL" dirty="0"/>
              <a:t>–</a:t>
            </a:r>
            <a:r>
              <a:rPr lang="nl-BE" dirty="0"/>
              <a:t> Development</a:t>
            </a:r>
          </a:p>
        </p:txBody>
      </p:sp>
      <p:sp>
        <p:nvSpPr>
          <p:cNvPr id="3" name="Tijdelijke aanduiding voor inhoud 2"/>
          <p:cNvSpPr>
            <a:spLocks noGrp="1"/>
          </p:cNvSpPr>
          <p:nvPr>
            <p:ph idx="1"/>
          </p:nvPr>
        </p:nvSpPr>
        <p:spPr>
          <a:xfrm>
            <a:off x="467544" y="1628800"/>
            <a:ext cx="8075240" cy="4032448"/>
          </a:xfrm>
        </p:spPr>
        <p:txBody>
          <a:bodyPr>
            <a:normAutofit/>
          </a:bodyPr>
          <a:lstStyle/>
          <a:p>
            <a:pPr marL="0">
              <a:buNone/>
            </a:pPr>
            <a:r>
              <a:rPr lang="nl-BE" sz="2200" b="1" dirty="0">
                <a:latin typeface="+mj-lt"/>
              </a:rPr>
              <a:t>Mogelijke voorbeelden</a:t>
            </a:r>
          </a:p>
          <a:p>
            <a:pPr marL="0">
              <a:buNone/>
            </a:pPr>
            <a:endParaRPr lang="nl-BE" b="1" dirty="0"/>
          </a:p>
          <a:p>
            <a:r>
              <a:rPr lang="nl-BE" sz="2000" dirty="0">
                <a:latin typeface="Calibri Light" pitchFamily="34" charset="0"/>
              </a:rPr>
              <a:t>E-moderator nodigt de deelnemers uit om deel te nemen aan een chatsessie. Om zich hierop voor te bereiden krijgen de deelnemers vooraf enkele gerichte vragen, die dan tijdens de chatdiscussie besproken en verder uitgediept worden.</a:t>
            </a:r>
          </a:p>
          <a:p>
            <a:r>
              <a:rPr lang="nl-BE" sz="2000" dirty="0">
                <a:latin typeface="Calibri Light" pitchFamily="34" charset="0"/>
              </a:rPr>
              <a:t>E-moderator lanceert een discussie op het forum, bijv. over de eerste (leer)ervaringen met betrekking tot het in praktijk omzetten van het persoonlijke actieplan op de werkplek. </a:t>
            </a:r>
          </a:p>
          <a:p>
            <a:pPr marL="266400"/>
            <a:r>
              <a:rPr lang="nl-BE" sz="2000" dirty="0">
                <a:latin typeface="Calibri Light" pitchFamily="34" charset="0"/>
              </a:rPr>
              <a:t>...</a:t>
            </a:r>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spect">
  <a:themeElements>
    <a:clrScheme name="Aspect">
      <a:dk1>
        <a:sysClr val="windowText" lastClr="000000"/>
      </a:dk1>
      <a:lt1>
        <a:sysClr val="window" lastClr="FFFFFF"/>
      </a:lt1>
      <a:dk2>
        <a:srgbClr val="323232"/>
      </a:dk2>
      <a:lt2>
        <a:srgbClr val="E3DED1"/>
      </a:lt2>
      <a:accent1>
        <a:srgbClr val="F07F09"/>
      </a:accent1>
      <a:accent2>
        <a:srgbClr val="9F2936"/>
      </a:accent2>
      <a:accent3>
        <a:srgbClr val="1B587C"/>
      </a:accent3>
      <a:accent4>
        <a:srgbClr val="4E8542"/>
      </a:accent4>
      <a:accent5>
        <a:srgbClr val="604878"/>
      </a:accent5>
      <a:accent6>
        <a:srgbClr val="C19859"/>
      </a:accent6>
      <a:hlink>
        <a:srgbClr val="6B9F25"/>
      </a:hlink>
      <a:folHlink>
        <a:srgbClr val="B26B02"/>
      </a:folHlink>
    </a:clrScheme>
    <a:fontScheme name="Aspect">
      <a:majorFont>
        <a:latin typeface="Verdana"/>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majorFont>
      <a:minorFont>
        <a:latin typeface="Verdana"/>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minorFont>
    </a:fontScheme>
    <a:fmtScheme name="Aspect">
      <a:fillStyleLst>
        <a:solidFill>
          <a:schemeClr val="phClr"/>
        </a:solidFill>
        <a:gradFill rotWithShape="1">
          <a:gsLst>
            <a:gs pos="0">
              <a:schemeClr val="phClr">
                <a:tint val="65000"/>
                <a:satMod val="270000"/>
              </a:schemeClr>
            </a:gs>
            <a:gs pos="25000">
              <a:schemeClr val="phClr">
                <a:tint val="60000"/>
                <a:satMod val="300000"/>
              </a:schemeClr>
            </a:gs>
            <a:gs pos="100000">
              <a:schemeClr val="phClr">
                <a:tint val="29000"/>
                <a:satMod val="400000"/>
              </a:schemeClr>
            </a:gs>
          </a:gsLst>
          <a:lin ang="16200000" scaled="1"/>
        </a:gradFill>
        <a:gradFill rotWithShape="1">
          <a:gsLst>
            <a:gs pos="0">
              <a:schemeClr val="phClr">
                <a:shade val="45000"/>
                <a:satMod val="155000"/>
              </a:schemeClr>
            </a:gs>
            <a:gs pos="60000">
              <a:schemeClr val="phClr">
                <a:shade val="95000"/>
                <a:satMod val="150000"/>
              </a:schemeClr>
            </a:gs>
            <a:gs pos="100000">
              <a:schemeClr val="phClr">
                <a:tint val="87000"/>
                <a:satMod val="250000"/>
              </a:schemeClr>
            </a:gs>
          </a:gsLst>
          <a:lin ang="16200000" scaled="0"/>
        </a:gradFill>
      </a:fillStyleLst>
      <a:lnStyleLst>
        <a:ln w="9525" cap="flat" cmpd="sng" algn="ctr">
          <a:solidFill>
            <a:schemeClr val="phClr">
              <a:satMod val="150000"/>
            </a:schemeClr>
          </a:solidFill>
          <a:prstDash val="solid"/>
        </a:ln>
        <a:ln w="42500" cap="flat" cmpd="sng" algn="ctr">
          <a:solidFill>
            <a:schemeClr val="phClr"/>
          </a:solidFill>
          <a:prstDash val="solid"/>
        </a:ln>
        <a:ln w="38100" cap="flat" cmpd="sng" algn="ctr">
          <a:solidFill>
            <a:schemeClr val="phClr"/>
          </a:solidFill>
          <a:prstDash val="solid"/>
        </a:ln>
      </a:lnStyleLst>
      <a:effectStyleLst>
        <a:effectStyle>
          <a:effectLst>
            <a:outerShdw blurRad="65500" dist="38100" dir="5400000" rotWithShape="0">
              <a:srgbClr val="000000">
                <a:alpha val="40000"/>
              </a:srgbClr>
            </a:outerShdw>
          </a:effectLst>
        </a:effectStyle>
        <a:effectStyle>
          <a:effectLst>
            <a:outerShdw blurRad="65500" dist="38100" dir="5400000" rotWithShape="0">
              <a:srgbClr val="000000">
                <a:alpha val="40000"/>
              </a:srgbClr>
            </a:outerShdw>
          </a:effectLst>
        </a:effectStyle>
        <a:effectStyle>
          <a:effectLst>
            <a:outerShdw blurRad="65500" dist="38100" dir="5400000" rotWithShape="0">
              <a:srgbClr val="000000">
                <a:alpha val="40000"/>
              </a:srgbClr>
            </a:outerShdw>
          </a:effectLst>
          <a:scene3d>
            <a:camera prst="orthographicFront" fov="0">
              <a:rot lat="0" lon="0" rev="0"/>
            </a:camera>
            <a:lightRig rig="contrasting" dir="t">
              <a:rot lat="0" lon="0" rev="12000000"/>
            </a:lightRig>
          </a:scene3d>
          <a:sp3d prstMaterial="powder">
            <a:bevelT h="50800"/>
          </a:sp3d>
        </a:effectStyle>
      </a:effectStyleLst>
      <a:bgFillStyleLst>
        <a:solidFill>
          <a:schemeClr val="phClr"/>
        </a:solidFill>
        <a:gradFill rotWithShape="1">
          <a:gsLst>
            <a:gs pos="0">
              <a:schemeClr val="phClr">
                <a:shade val="35000"/>
                <a:satMod val="150000"/>
              </a:schemeClr>
            </a:gs>
            <a:gs pos="45000">
              <a:schemeClr val="phClr">
                <a:shade val="68000"/>
                <a:satMod val="155000"/>
              </a:schemeClr>
            </a:gs>
            <a:gs pos="100000">
              <a:schemeClr val="phClr">
                <a:tint val="70000"/>
                <a:satMod val="175000"/>
              </a:schemeClr>
            </a:gs>
          </a:gsLst>
          <a:lin ang="16200000" scaled="0"/>
        </a:gradFill>
        <a:blipFill>
          <a:blip xmlns:r="http://schemas.openxmlformats.org/officeDocument/2006/relationships" r:embed="rId1">
            <a:duotone>
              <a:schemeClr val="phClr">
                <a:shade val="800"/>
                <a:satMod val="150000"/>
              </a:schemeClr>
              <a:schemeClr val="phClr">
                <a:tint val="80000"/>
                <a:satMod val="150000"/>
              </a:schemeClr>
            </a:duotone>
          </a:blip>
          <a:tile tx="0" ty="0" sx="75000" sy="75000" flip="none" algn="tl"/>
        </a:blipFill>
      </a:bgFillStyleLst>
    </a:fmtScheme>
  </a:themeElements>
  <a:objectDefaults/>
  <a:extraClrSchemeLst/>
</a:theme>
</file>

<file path=ppt/theme/theme2.xml><?xml version="1.0" encoding="utf-8"?>
<a:theme xmlns:a="http://schemas.openxmlformats.org/drawingml/2006/main" name="Office-thema">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Kantoor">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thema">
  <a:themeElements>
    <a:clrScheme name="Kantoor">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Kantoor">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Aspect</Template>
  <TotalTime>1829</TotalTime>
  <Words>869</Words>
  <Application>Microsoft Office PowerPoint</Application>
  <PresentationFormat>Diavoorstelling (4:3)</PresentationFormat>
  <Paragraphs>96</Paragraphs>
  <Slides>17</Slides>
  <Notes>17</Notes>
  <HiddenSlides>0</HiddenSlides>
  <MMClips>0</MMClips>
  <ScaleCrop>false</ScaleCrop>
  <HeadingPairs>
    <vt:vector size="6" baseType="variant">
      <vt:variant>
        <vt:lpstr>Gebruikte lettertypen</vt:lpstr>
      </vt:variant>
      <vt:variant>
        <vt:i4>5</vt:i4>
      </vt:variant>
      <vt:variant>
        <vt:lpstr>Thema</vt:lpstr>
      </vt:variant>
      <vt:variant>
        <vt:i4>1</vt:i4>
      </vt:variant>
      <vt:variant>
        <vt:lpstr>Diatitels</vt:lpstr>
      </vt:variant>
      <vt:variant>
        <vt:i4>17</vt:i4>
      </vt:variant>
    </vt:vector>
  </HeadingPairs>
  <TitlesOfParts>
    <vt:vector size="23" baseType="lpstr">
      <vt:lpstr>Arial</vt:lpstr>
      <vt:lpstr>Calibri</vt:lpstr>
      <vt:lpstr>Calibri Light</vt:lpstr>
      <vt:lpstr>Verdana</vt:lpstr>
      <vt:lpstr>Wingdings 2</vt:lpstr>
      <vt:lpstr>Aspect</vt:lpstr>
      <vt:lpstr>E-tivities &amp; E-moderating</vt:lpstr>
      <vt:lpstr>Het vijf-fasenplan bij e-tivities</vt:lpstr>
      <vt:lpstr>Fase 1 – Access and motivation</vt:lpstr>
      <vt:lpstr>PowerPoint-presentatie</vt:lpstr>
      <vt:lpstr>Fase 1 – Access and motivation</vt:lpstr>
      <vt:lpstr>Fase 2 – Online socialisation</vt:lpstr>
      <vt:lpstr>PowerPoint-presentatie</vt:lpstr>
      <vt:lpstr>Fase 2 – Online socialisation</vt:lpstr>
      <vt:lpstr>Fase 3 – Information Exchange</vt:lpstr>
      <vt:lpstr>PowerPoint-presentatie</vt:lpstr>
      <vt:lpstr>Fase 3 – Information exchange</vt:lpstr>
      <vt:lpstr>Fase 4 – Knowledge Construction</vt:lpstr>
      <vt:lpstr>PowerPoint-presentatie</vt:lpstr>
      <vt:lpstr>Fase 4 – Knowledge Construction</vt:lpstr>
      <vt:lpstr>Fase 5 – Development</vt:lpstr>
      <vt:lpstr>PowerPoint-presentatie</vt:lpstr>
      <vt:lpstr>Fase 5 – Development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 1</dc:title>
  <dc:creator>Mieke</dc:creator>
  <cp:lastModifiedBy>Camille</cp:lastModifiedBy>
  <cp:revision>69</cp:revision>
  <cp:lastPrinted>2009-09-16T10:08:49Z</cp:lastPrinted>
  <dcterms:created xsi:type="dcterms:W3CDTF">2009-10-28T12:02:42Z</dcterms:created>
  <dcterms:modified xsi:type="dcterms:W3CDTF">2018-02-14T11:07:57Z</dcterms:modified>
</cp:coreProperties>
</file>